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sldIdLst>
    <p:sldId id="256" r:id="rId2"/>
    <p:sldId id="259" r:id="rId3"/>
    <p:sldId id="260" r:id="rId4"/>
    <p:sldId id="262" r:id="rId5"/>
    <p:sldId id="263" r:id="rId6"/>
    <p:sldId id="264" r:id="rId7"/>
    <p:sldId id="261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8812"/>
    <a:srgbClr val="ED7D31"/>
    <a:srgbClr val="1A80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849EE6-FAC5-453D-ACFF-C1D958532997}" v="46" dt="2021-12-18T17:29:54.922"/>
    <p1510:client id="{CAFEF2AA-0C82-4652-8E67-6360D491F210}" v="279" dt="2021-12-19T09:46:34.9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58" autoAdjust="0"/>
    <p:restoredTop sz="94660"/>
  </p:normalViewPr>
  <p:slideViewPr>
    <p:cSldViewPr snapToGrid="0" showGuides="1">
      <p:cViewPr>
        <p:scale>
          <a:sx n="150" d="100"/>
          <a:sy n="150" d="100"/>
        </p:scale>
        <p:origin x="-2772" y="-181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Bloemers" userId="fe3832ff3b233e04" providerId="LiveId" clId="{C2849EE6-FAC5-453D-ACFF-C1D958532997}"/>
    <pc:docChg chg="undo custSel addSld modSld delMainMaster">
      <pc:chgData name="Paul Bloemers" userId="fe3832ff3b233e04" providerId="LiveId" clId="{C2849EE6-FAC5-453D-ACFF-C1D958532997}" dt="2021-12-18T17:47:47.375" v="803" actId="20577"/>
      <pc:docMkLst>
        <pc:docMk/>
      </pc:docMkLst>
      <pc:sldChg chg="modSp mod">
        <pc:chgData name="Paul Bloemers" userId="fe3832ff3b233e04" providerId="LiveId" clId="{C2849EE6-FAC5-453D-ACFF-C1D958532997}" dt="2021-12-18T15:15:52.457" v="32" actId="20577"/>
        <pc:sldMkLst>
          <pc:docMk/>
          <pc:sldMk cId="2888547966" sldId="256"/>
        </pc:sldMkLst>
        <pc:spChg chg="mod">
          <ac:chgData name="Paul Bloemers" userId="fe3832ff3b233e04" providerId="LiveId" clId="{C2849EE6-FAC5-453D-ACFF-C1D958532997}" dt="2021-12-18T15:15:41.654" v="0"/>
          <ac:spMkLst>
            <pc:docMk/>
            <pc:sldMk cId="2888547966" sldId="256"/>
            <ac:spMk id="2" creationId="{62EFABFA-450B-47AC-B22B-4FB47C0EB90D}"/>
          </ac:spMkLst>
        </pc:spChg>
        <pc:spChg chg="mod">
          <ac:chgData name="Paul Bloemers" userId="fe3832ff3b233e04" providerId="LiveId" clId="{C2849EE6-FAC5-453D-ACFF-C1D958532997}" dt="2021-12-18T15:15:52.457" v="32" actId="20577"/>
          <ac:spMkLst>
            <pc:docMk/>
            <pc:sldMk cId="2888547966" sldId="256"/>
            <ac:spMk id="3" creationId="{0107034A-BA34-4BCF-872E-A7CEABCF8DA6}"/>
          </ac:spMkLst>
        </pc:spChg>
      </pc:sldChg>
      <pc:sldChg chg="modSp mod modClrScheme chgLayout">
        <pc:chgData name="Paul Bloemers" userId="fe3832ff3b233e04" providerId="LiveId" clId="{C2849EE6-FAC5-453D-ACFF-C1D958532997}" dt="2021-12-18T15:39:10.306" v="129" actId="3062"/>
        <pc:sldMkLst>
          <pc:docMk/>
          <pc:sldMk cId="81206380" sldId="259"/>
        </pc:sldMkLst>
        <pc:spChg chg="mod ord">
          <ac:chgData name="Paul Bloemers" userId="fe3832ff3b233e04" providerId="LiveId" clId="{C2849EE6-FAC5-453D-ACFF-C1D958532997}" dt="2021-12-18T15:31:55.520" v="33" actId="700"/>
          <ac:spMkLst>
            <pc:docMk/>
            <pc:sldMk cId="81206380" sldId="259"/>
            <ac:spMk id="2" creationId="{00000000-0000-0000-0000-000000000000}"/>
          </ac:spMkLst>
        </pc:spChg>
        <pc:spChg chg="mod ord">
          <ac:chgData name="Paul Bloemers" userId="fe3832ff3b233e04" providerId="LiveId" clId="{C2849EE6-FAC5-453D-ACFF-C1D958532997}" dt="2021-12-18T15:32:37.885" v="51" actId="6549"/>
          <ac:spMkLst>
            <pc:docMk/>
            <pc:sldMk cId="81206380" sldId="259"/>
            <ac:spMk id="3" creationId="{00000000-0000-0000-0000-000000000000}"/>
          </ac:spMkLst>
        </pc:spChg>
        <pc:spChg chg="mod">
          <ac:chgData name="Paul Bloemers" userId="fe3832ff3b233e04" providerId="LiveId" clId="{C2849EE6-FAC5-453D-ACFF-C1D958532997}" dt="2021-12-18T15:37:51.813" v="123" actId="1036"/>
          <ac:spMkLst>
            <pc:docMk/>
            <pc:sldMk cId="81206380" sldId="259"/>
            <ac:spMk id="16" creationId="{00000000-0000-0000-0000-000000000000}"/>
          </ac:spMkLst>
        </pc:spChg>
        <pc:spChg chg="mod">
          <ac:chgData name="Paul Bloemers" userId="fe3832ff3b233e04" providerId="LiveId" clId="{C2849EE6-FAC5-453D-ACFF-C1D958532997}" dt="2021-12-18T15:37:51.813" v="123" actId="1036"/>
          <ac:spMkLst>
            <pc:docMk/>
            <pc:sldMk cId="81206380" sldId="259"/>
            <ac:spMk id="17" creationId="{00000000-0000-0000-0000-000000000000}"/>
          </ac:spMkLst>
        </pc:spChg>
        <pc:spChg chg="mod">
          <ac:chgData name="Paul Bloemers" userId="fe3832ff3b233e04" providerId="LiveId" clId="{C2849EE6-FAC5-453D-ACFF-C1D958532997}" dt="2021-12-18T15:37:51.813" v="123" actId="1036"/>
          <ac:spMkLst>
            <pc:docMk/>
            <pc:sldMk cId="81206380" sldId="259"/>
            <ac:spMk id="18" creationId="{00000000-0000-0000-0000-000000000000}"/>
          </ac:spMkLst>
        </pc:spChg>
        <pc:spChg chg="mod">
          <ac:chgData name="Paul Bloemers" userId="fe3832ff3b233e04" providerId="LiveId" clId="{C2849EE6-FAC5-453D-ACFF-C1D958532997}" dt="2021-12-18T15:37:51.813" v="123" actId="1036"/>
          <ac:spMkLst>
            <pc:docMk/>
            <pc:sldMk cId="81206380" sldId="259"/>
            <ac:spMk id="19" creationId="{00000000-0000-0000-0000-000000000000}"/>
          </ac:spMkLst>
        </pc:spChg>
        <pc:spChg chg="mod">
          <ac:chgData name="Paul Bloemers" userId="fe3832ff3b233e04" providerId="LiveId" clId="{C2849EE6-FAC5-453D-ACFF-C1D958532997}" dt="2021-12-18T15:37:51.813" v="123" actId="1036"/>
          <ac:spMkLst>
            <pc:docMk/>
            <pc:sldMk cId="81206380" sldId="259"/>
            <ac:spMk id="20" creationId="{00000000-0000-0000-0000-000000000000}"/>
          </ac:spMkLst>
        </pc:spChg>
        <pc:spChg chg="mod">
          <ac:chgData name="Paul Bloemers" userId="fe3832ff3b233e04" providerId="LiveId" clId="{C2849EE6-FAC5-453D-ACFF-C1D958532997}" dt="2021-12-18T15:37:51.813" v="123" actId="1036"/>
          <ac:spMkLst>
            <pc:docMk/>
            <pc:sldMk cId="81206380" sldId="259"/>
            <ac:spMk id="21" creationId="{00000000-0000-0000-0000-000000000000}"/>
          </ac:spMkLst>
        </pc:spChg>
        <pc:spChg chg="mod">
          <ac:chgData name="Paul Bloemers" userId="fe3832ff3b233e04" providerId="LiveId" clId="{C2849EE6-FAC5-453D-ACFF-C1D958532997}" dt="2021-12-18T15:37:51.813" v="123" actId="1036"/>
          <ac:spMkLst>
            <pc:docMk/>
            <pc:sldMk cId="81206380" sldId="259"/>
            <ac:spMk id="22" creationId="{00000000-0000-0000-0000-000000000000}"/>
          </ac:spMkLst>
        </pc:spChg>
        <pc:spChg chg="mod">
          <ac:chgData name="Paul Bloemers" userId="fe3832ff3b233e04" providerId="LiveId" clId="{C2849EE6-FAC5-453D-ACFF-C1D958532997}" dt="2021-12-18T15:37:51.813" v="123" actId="1036"/>
          <ac:spMkLst>
            <pc:docMk/>
            <pc:sldMk cId="81206380" sldId="259"/>
            <ac:spMk id="23" creationId="{00000000-0000-0000-0000-000000000000}"/>
          </ac:spMkLst>
        </pc:spChg>
        <pc:spChg chg="mod">
          <ac:chgData name="Paul Bloemers" userId="fe3832ff3b233e04" providerId="LiveId" clId="{C2849EE6-FAC5-453D-ACFF-C1D958532997}" dt="2021-12-18T15:37:51.813" v="123" actId="1036"/>
          <ac:spMkLst>
            <pc:docMk/>
            <pc:sldMk cId="81206380" sldId="259"/>
            <ac:spMk id="24" creationId="{00000000-0000-0000-0000-000000000000}"/>
          </ac:spMkLst>
        </pc:spChg>
        <pc:spChg chg="mod">
          <ac:chgData name="Paul Bloemers" userId="fe3832ff3b233e04" providerId="LiveId" clId="{C2849EE6-FAC5-453D-ACFF-C1D958532997}" dt="2021-12-18T15:37:51.813" v="123" actId="1036"/>
          <ac:spMkLst>
            <pc:docMk/>
            <pc:sldMk cId="81206380" sldId="259"/>
            <ac:spMk id="25" creationId="{00000000-0000-0000-0000-000000000000}"/>
          </ac:spMkLst>
        </pc:spChg>
        <pc:spChg chg="mod">
          <ac:chgData name="Paul Bloemers" userId="fe3832ff3b233e04" providerId="LiveId" clId="{C2849EE6-FAC5-453D-ACFF-C1D958532997}" dt="2021-12-18T15:37:51.813" v="123" actId="1036"/>
          <ac:spMkLst>
            <pc:docMk/>
            <pc:sldMk cId="81206380" sldId="259"/>
            <ac:spMk id="27" creationId="{00000000-0000-0000-0000-000000000000}"/>
          </ac:spMkLst>
        </pc:spChg>
        <pc:spChg chg="mod">
          <ac:chgData name="Paul Bloemers" userId="fe3832ff3b233e04" providerId="LiveId" clId="{C2849EE6-FAC5-453D-ACFF-C1D958532997}" dt="2021-12-18T15:37:51.813" v="123" actId="1036"/>
          <ac:spMkLst>
            <pc:docMk/>
            <pc:sldMk cId="81206380" sldId="259"/>
            <ac:spMk id="28" creationId="{00000000-0000-0000-0000-000000000000}"/>
          </ac:spMkLst>
        </pc:spChg>
        <pc:spChg chg="mod">
          <ac:chgData name="Paul Bloemers" userId="fe3832ff3b233e04" providerId="LiveId" clId="{C2849EE6-FAC5-453D-ACFF-C1D958532997}" dt="2021-12-18T15:37:51.813" v="123" actId="1036"/>
          <ac:spMkLst>
            <pc:docMk/>
            <pc:sldMk cId="81206380" sldId="259"/>
            <ac:spMk id="30" creationId="{00000000-0000-0000-0000-000000000000}"/>
          </ac:spMkLst>
        </pc:spChg>
        <pc:spChg chg="mod">
          <ac:chgData name="Paul Bloemers" userId="fe3832ff3b233e04" providerId="LiveId" clId="{C2849EE6-FAC5-453D-ACFF-C1D958532997}" dt="2021-12-18T15:37:51.813" v="123" actId="1036"/>
          <ac:spMkLst>
            <pc:docMk/>
            <pc:sldMk cId="81206380" sldId="259"/>
            <ac:spMk id="31" creationId="{00000000-0000-0000-0000-000000000000}"/>
          </ac:spMkLst>
        </pc:spChg>
        <pc:spChg chg="mod">
          <ac:chgData name="Paul Bloemers" userId="fe3832ff3b233e04" providerId="LiveId" clId="{C2849EE6-FAC5-453D-ACFF-C1D958532997}" dt="2021-12-18T15:38:12.497" v="125" actId="1076"/>
          <ac:spMkLst>
            <pc:docMk/>
            <pc:sldMk cId="81206380" sldId="259"/>
            <ac:spMk id="32" creationId="{9812FA4B-A030-4CDC-A4B8-2CA92C2AEF0D}"/>
          </ac:spMkLst>
        </pc:spChg>
        <pc:spChg chg="mod">
          <ac:chgData name="Paul Bloemers" userId="fe3832ff3b233e04" providerId="LiveId" clId="{C2849EE6-FAC5-453D-ACFF-C1D958532997}" dt="2021-12-18T15:33:28.341" v="58" actId="1076"/>
          <ac:spMkLst>
            <pc:docMk/>
            <pc:sldMk cId="81206380" sldId="259"/>
            <ac:spMk id="33" creationId="{6F339027-24B1-4D53-91BF-88D84179ED14}"/>
          </ac:spMkLst>
        </pc:spChg>
        <pc:spChg chg="mod">
          <ac:chgData name="Paul Bloemers" userId="fe3832ff3b233e04" providerId="LiveId" clId="{C2849EE6-FAC5-453D-ACFF-C1D958532997}" dt="2021-12-18T15:37:58.981" v="124" actId="1076"/>
          <ac:spMkLst>
            <pc:docMk/>
            <pc:sldMk cId="81206380" sldId="259"/>
            <ac:spMk id="34" creationId="{10842E03-B004-456B-9F4A-91FA2575FC58}"/>
          </ac:spMkLst>
        </pc:spChg>
        <pc:spChg chg="mod">
          <ac:chgData name="Paul Bloemers" userId="fe3832ff3b233e04" providerId="LiveId" clId="{C2849EE6-FAC5-453D-ACFF-C1D958532997}" dt="2021-12-18T15:37:51.813" v="123" actId="1036"/>
          <ac:spMkLst>
            <pc:docMk/>
            <pc:sldMk cId="81206380" sldId="259"/>
            <ac:spMk id="47" creationId="{00000000-0000-0000-0000-000000000000}"/>
          </ac:spMkLst>
        </pc:spChg>
        <pc:spChg chg="mod">
          <ac:chgData name="Paul Bloemers" userId="fe3832ff3b233e04" providerId="LiveId" clId="{C2849EE6-FAC5-453D-ACFF-C1D958532997}" dt="2021-12-18T15:37:51.813" v="123" actId="1036"/>
          <ac:spMkLst>
            <pc:docMk/>
            <pc:sldMk cId="81206380" sldId="259"/>
            <ac:spMk id="49" creationId="{00000000-0000-0000-0000-000000000000}"/>
          </ac:spMkLst>
        </pc:spChg>
        <pc:spChg chg="mod">
          <ac:chgData name="Paul Bloemers" userId="fe3832ff3b233e04" providerId="LiveId" clId="{C2849EE6-FAC5-453D-ACFF-C1D958532997}" dt="2021-12-18T15:37:51.813" v="123" actId="1036"/>
          <ac:spMkLst>
            <pc:docMk/>
            <pc:sldMk cId="81206380" sldId="259"/>
            <ac:spMk id="50" creationId="{00000000-0000-0000-0000-000000000000}"/>
          </ac:spMkLst>
        </pc:spChg>
        <pc:spChg chg="mod">
          <ac:chgData name="Paul Bloemers" userId="fe3832ff3b233e04" providerId="LiveId" clId="{C2849EE6-FAC5-453D-ACFF-C1D958532997}" dt="2021-12-18T15:37:51.813" v="123" actId="1036"/>
          <ac:spMkLst>
            <pc:docMk/>
            <pc:sldMk cId="81206380" sldId="259"/>
            <ac:spMk id="51" creationId="{00000000-0000-0000-0000-000000000000}"/>
          </ac:spMkLst>
        </pc:spChg>
        <pc:spChg chg="mod">
          <ac:chgData name="Paul Bloemers" userId="fe3832ff3b233e04" providerId="LiveId" clId="{C2849EE6-FAC5-453D-ACFF-C1D958532997}" dt="2021-12-18T15:37:51.813" v="123" actId="1036"/>
          <ac:spMkLst>
            <pc:docMk/>
            <pc:sldMk cId="81206380" sldId="259"/>
            <ac:spMk id="52" creationId="{00000000-0000-0000-0000-000000000000}"/>
          </ac:spMkLst>
        </pc:spChg>
        <pc:spChg chg="mod">
          <ac:chgData name="Paul Bloemers" userId="fe3832ff3b233e04" providerId="LiveId" clId="{C2849EE6-FAC5-453D-ACFF-C1D958532997}" dt="2021-12-18T15:37:51.813" v="123" actId="1036"/>
          <ac:spMkLst>
            <pc:docMk/>
            <pc:sldMk cId="81206380" sldId="259"/>
            <ac:spMk id="54" creationId="{00000000-0000-0000-0000-000000000000}"/>
          </ac:spMkLst>
        </pc:spChg>
        <pc:spChg chg="mod">
          <ac:chgData name="Paul Bloemers" userId="fe3832ff3b233e04" providerId="LiveId" clId="{C2849EE6-FAC5-453D-ACFF-C1D958532997}" dt="2021-12-18T15:37:51.813" v="123" actId="1036"/>
          <ac:spMkLst>
            <pc:docMk/>
            <pc:sldMk cId="81206380" sldId="259"/>
            <ac:spMk id="55" creationId="{00000000-0000-0000-0000-000000000000}"/>
          </ac:spMkLst>
        </pc:spChg>
        <pc:spChg chg="mod ord">
          <ac:chgData name="Paul Bloemers" userId="fe3832ff3b233e04" providerId="LiveId" clId="{C2849EE6-FAC5-453D-ACFF-C1D958532997}" dt="2021-12-18T15:37:51.813" v="123" actId="1036"/>
          <ac:spMkLst>
            <pc:docMk/>
            <pc:sldMk cId="81206380" sldId="259"/>
            <ac:spMk id="57" creationId="{00000000-0000-0000-0000-000000000000}"/>
          </ac:spMkLst>
        </pc:spChg>
        <pc:spChg chg="mod ord">
          <ac:chgData name="Paul Bloemers" userId="fe3832ff3b233e04" providerId="LiveId" clId="{C2849EE6-FAC5-453D-ACFF-C1D958532997}" dt="2021-12-18T15:37:51.813" v="123" actId="1036"/>
          <ac:spMkLst>
            <pc:docMk/>
            <pc:sldMk cId="81206380" sldId="259"/>
            <ac:spMk id="59" creationId="{00000000-0000-0000-0000-000000000000}"/>
          </ac:spMkLst>
        </pc:spChg>
        <pc:spChg chg="mod">
          <ac:chgData name="Paul Bloemers" userId="fe3832ff3b233e04" providerId="LiveId" clId="{C2849EE6-FAC5-453D-ACFF-C1D958532997}" dt="2021-12-18T15:37:51.813" v="123" actId="1036"/>
          <ac:spMkLst>
            <pc:docMk/>
            <pc:sldMk cId="81206380" sldId="259"/>
            <ac:spMk id="60" creationId="{00000000-0000-0000-0000-000000000000}"/>
          </ac:spMkLst>
        </pc:spChg>
        <pc:spChg chg="mod">
          <ac:chgData name="Paul Bloemers" userId="fe3832ff3b233e04" providerId="LiveId" clId="{C2849EE6-FAC5-453D-ACFF-C1D958532997}" dt="2021-12-18T15:37:51.813" v="123" actId="1036"/>
          <ac:spMkLst>
            <pc:docMk/>
            <pc:sldMk cId="81206380" sldId="259"/>
            <ac:spMk id="63" creationId="{00000000-0000-0000-0000-000000000000}"/>
          </ac:spMkLst>
        </pc:spChg>
        <pc:spChg chg="mod">
          <ac:chgData name="Paul Bloemers" userId="fe3832ff3b233e04" providerId="LiveId" clId="{C2849EE6-FAC5-453D-ACFF-C1D958532997}" dt="2021-12-18T15:37:51.813" v="123" actId="1036"/>
          <ac:spMkLst>
            <pc:docMk/>
            <pc:sldMk cId="81206380" sldId="259"/>
            <ac:spMk id="67" creationId="{00000000-0000-0000-0000-000000000000}"/>
          </ac:spMkLst>
        </pc:spChg>
        <pc:spChg chg="mod">
          <ac:chgData name="Paul Bloemers" userId="fe3832ff3b233e04" providerId="LiveId" clId="{C2849EE6-FAC5-453D-ACFF-C1D958532997}" dt="2021-12-18T15:37:51.813" v="123" actId="1036"/>
          <ac:spMkLst>
            <pc:docMk/>
            <pc:sldMk cId="81206380" sldId="259"/>
            <ac:spMk id="68" creationId="{00000000-0000-0000-0000-000000000000}"/>
          </ac:spMkLst>
        </pc:spChg>
        <pc:spChg chg="mod">
          <ac:chgData name="Paul Bloemers" userId="fe3832ff3b233e04" providerId="LiveId" clId="{C2849EE6-FAC5-453D-ACFF-C1D958532997}" dt="2021-12-18T15:37:51.813" v="123" actId="1036"/>
          <ac:spMkLst>
            <pc:docMk/>
            <pc:sldMk cId="81206380" sldId="259"/>
            <ac:spMk id="70" creationId="{00000000-0000-0000-0000-000000000000}"/>
          </ac:spMkLst>
        </pc:spChg>
        <pc:spChg chg="mod">
          <ac:chgData name="Paul Bloemers" userId="fe3832ff3b233e04" providerId="LiveId" clId="{C2849EE6-FAC5-453D-ACFF-C1D958532997}" dt="2021-12-18T15:38:46.802" v="127" actId="207"/>
          <ac:spMkLst>
            <pc:docMk/>
            <pc:sldMk cId="81206380" sldId="259"/>
            <ac:spMk id="72" creationId="{00000000-0000-0000-0000-000000000000}"/>
          </ac:spMkLst>
        </pc:spChg>
        <pc:spChg chg="mod">
          <ac:chgData name="Paul Bloemers" userId="fe3832ff3b233e04" providerId="LiveId" clId="{C2849EE6-FAC5-453D-ACFF-C1D958532997}" dt="2021-12-18T15:39:10.306" v="129" actId="3062"/>
          <ac:spMkLst>
            <pc:docMk/>
            <pc:sldMk cId="81206380" sldId="259"/>
            <ac:spMk id="76" creationId="{00000000-0000-0000-0000-000000000000}"/>
          </ac:spMkLst>
        </pc:spChg>
        <pc:cxnChg chg="mod">
          <ac:chgData name="Paul Bloemers" userId="fe3832ff3b233e04" providerId="LiveId" clId="{C2849EE6-FAC5-453D-ACFF-C1D958532997}" dt="2021-12-18T15:37:51.813" v="123" actId="1036"/>
          <ac:cxnSpMkLst>
            <pc:docMk/>
            <pc:sldMk cId="81206380" sldId="259"/>
            <ac:cxnSpMk id="4" creationId="{00000000-0000-0000-0000-000000000000}"/>
          </ac:cxnSpMkLst>
        </pc:cxnChg>
        <pc:cxnChg chg="mod">
          <ac:chgData name="Paul Bloemers" userId="fe3832ff3b233e04" providerId="LiveId" clId="{C2849EE6-FAC5-453D-ACFF-C1D958532997}" dt="2021-12-18T15:37:51.813" v="123" actId="1036"/>
          <ac:cxnSpMkLst>
            <pc:docMk/>
            <pc:sldMk cId="81206380" sldId="259"/>
            <ac:cxnSpMk id="5" creationId="{00000000-0000-0000-0000-000000000000}"/>
          </ac:cxnSpMkLst>
        </pc:cxnChg>
        <pc:cxnChg chg="mod">
          <ac:chgData name="Paul Bloemers" userId="fe3832ff3b233e04" providerId="LiveId" clId="{C2849EE6-FAC5-453D-ACFF-C1D958532997}" dt="2021-12-18T15:37:51.813" v="123" actId="1036"/>
          <ac:cxnSpMkLst>
            <pc:docMk/>
            <pc:sldMk cId="81206380" sldId="259"/>
            <ac:cxnSpMk id="6" creationId="{00000000-0000-0000-0000-000000000000}"/>
          </ac:cxnSpMkLst>
        </pc:cxnChg>
        <pc:cxnChg chg="mod">
          <ac:chgData name="Paul Bloemers" userId="fe3832ff3b233e04" providerId="LiveId" clId="{C2849EE6-FAC5-453D-ACFF-C1D958532997}" dt="2021-12-18T15:37:51.813" v="123" actId="1036"/>
          <ac:cxnSpMkLst>
            <pc:docMk/>
            <pc:sldMk cId="81206380" sldId="259"/>
            <ac:cxnSpMk id="7" creationId="{00000000-0000-0000-0000-000000000000}"/>
          </ac:cxnSpMkLst>
        </pc:cxnChg>
        <pc:cxnChg chg="mod">
          <ac:chgData name="Paul Bloemers" userId="fe3832ff3b233e04" providerId="LiveId" clId="{C2849EE6-FAC5-453D-ACFF-C1D958532997}" dt="2021-12-18T15:37:51.813" v="123" actId="1036"/>
          <ac:cxnSpMkLst>
            <pc:docMk/>
            <pc:sldMk cId="81206380" sldId="259"/>
            <ac:cxnSpMk id="8" creationId="{00000000-0000-0000-0000-000000000000}"/>
          </ac:cxnSpMkLst>
        </pc:cxnChg>
        <pc:cxnChg chg="mod">
          <ac:chgData name="Paul Bloemers" userId="fe3832ff3b233e04" providerId="LiveId" clId="{C2849EE6-FAC5-453D-ACFF-C1D958532997}" dt="2021-12-18T15:37:51.813" v="123" actId="1036"/>
          <ac:cxnSpMkLst>
            <pc:docMk/>
            <pc:sldMk cId="81206380" sldId="259"/>
            <ac:cxnSpMk id="9" creationId="{00000000-0000-0000-0000-000000000000}"/>
          </ac:cxnSpMkLst>
        </pc:cxnChg>
        <pc:cxnChg chg="mod">
          <ac:chgData name="Paul Bloemers" userId="fe3832ff3b233e04" providerId="LiveId" clId="{C2849EE6-FAC5-453D-ACFF-C1D958532997}" dt="2021-12-18T15:37:51.813" v="123" actId="1036"/>
          <ac:cxnSpMkLst>
            <pc:docMk/>
            <pc:sldMk cId="81206380" sldId="259"/>
            <ac:cxnSpMk id="10" creationId="{00000000-0000-0000-0000-000000000000}"/>
          </ac:cxnSpMkLst>
        </pc:cxnChg>
        <pc:cxnChg chg="mod">
          <ac:chgData name="Paul Bloemers" userId="fe3832ff3b233e04" providerId="LiveId" clId="{C2849EE6-FAC5-453D-ACFF-C1D958532997}" dt="2021-12-18T15:37:51.813" v="123" actId="1036"/>
          <ac:cxnSpMkLst>
            <pc:docMk/>
            <pc:sldMk cId="81206380" sldId="259"/>
            <ac:cxnSpMk id="11" creationId="{00000000-0000-0000-0000-000000000000}"/>
          </ac:cxnSpMkLst>
        </pc:cxnChg>
        <pc:cxnChg chg="mod">
          <ac:chgData name="Paul Bloemers" userId="fe3832ff3b233e04" providerId="LiveId" clId="{C2849EE6-FAC5-453D-ACFF-C1D958532997}" dt="2021-12-18T15:37:51.813" v="123" actId="1036"/>
          <ac:cxnSpMkLst>
            <pc:docMk/>
            <pc:sldMk cId="81206380" sldId="259"/>
            <ac:cxnSpMk id="12" creationId="{00000000-0000-0000-0000-000000000000}"/>
          </ac:cxnSpMkLst>
        </pc:cxnChg>
        <pc:cxnChg chg="mod">
          <ac:chgData name="Paul Bloemers" userId="fe3832ff3b233e04" providerId="LiveId" clId="{C2849EE6-FAC5-453D-ACFF-C1D958532997}" dt="2021-12-18T15:37:51.813" v="123" actId="1036"/>
          <ac:cxnSpMkLst>
            <pc:docMk/>
            <pc:sldMk cId="81206380" sldId="259"/>
            <ac:cxnSpMk id="13" creationId="{00000000-0000-0000-0000-000000000000}"/>
          </ac:cxnSpMkLst>
        </pc:cxnChg>
        <pc:cxnChg chg="mod">
          <ac:chgData name="Paul Bloemers" userId="fe3832ff3b233e04" providerId="LiveId" clId="{C2849EE6-FAC5-453D-ACFF-C1D958532997}" dt="2021-12-18T15:37:51.813" v="123" actId="1036"/>
          <ac:cxnSpMkLst>
            <pc:docMk/>
            <pc:sldMk cId="81206380" sldId="259"/>
            <ac:cxnSpMk id="14" creationId="{00000000-0000-0000-0000-000000000000}"/>
          </ac:cxnSpMkLst>
        </pc:cxnChg>
        <pc:cxnChg chg="mod">
          <ac:chgData name="Paul Bloemers" userId="fe3832ff3b233e04" providerId="LiveId" clId="{C2849EE6-FAC5-453D-ACFF-C1D958532997}" dt="2021-12-18T15:37:51.813" v="123" actId="1036"/>
          <ac:cxnSpMkLst>
            <pc:docMk/>
            <pc:sldMk cId="81206380" sldId="259"/>
            <ac:cxnSpMk id="15" creationId="{00000000-0000-0000-0000-000000000000}"/>
          </ac:cxnSpMkLst>
        </pc:cxnChg>
        <pc:cxnChg chg="mod">
          <ac:chgData name="Paul Bloemers" userId="fe3832ff3b233e04" providerId="LiveId" clId="{C2849EE6-FAC5-453D-ACFF-C1D958532997}" dt="2021-12-18T15:37:51.813" v="123" actId="1036"/>
          <ac:cxnSpMkLst>
            <pc:docMk/>
            <pc:sldMk cId="81206380" sldId="259"/>
            <ac:cxnSpMk id="26" creationId="{00000000-0000-0000-0000-000000000000}"/>
          </ac:cxnSpMkLst>
        </pc:cxnChg>
        <pc:cxnChg chg="mod">
          <ac:chgData name="Paul Bloemers" userId="fe3832ff3b233e04" providerId="LiveId" clId="{C2849EE6-FAC5-453D-ACFF-C1D958532997}" dt="2021-12-18T15:37:51.813" v="123" actId="1036"/>
          <ac:cxnSpMkLst>
            <pc:docMk/>
            <pc:sldMk cId="81206380" sldId="259"/>
            <ac:cxnSpMk id="29" creationId="{00000000-0000-0000-0000-000000000000}"/>
          </ac:cxnSpMkLst>
        </pc:cxnChg>
        <pc:cxnChg chg="mod">
          <ac:chgData name="Paul Bloemers" userId="fe3832ff3b233e04" providerId="LiveId" clId="{C2849EE6-FAC5-453D-ACFF-C1D958532997}" dt="2021-12-18T15:37:51.813" v="123" actId="1036"/>
          <ac:cxnSpMkLst>
            <pc:docMk/>
            <pc:sldMk cId="81206380" sldId="259"/>
            <ac:cxnSpMk id="46" creationId="{00000000-0000-0000-0000-000000000000}"/>
          </ac:cxnSpMkLst>
        </pc:cxnChg>
        <pc:cxnChg chg="mod">
          <ac:chgData name="Paul Bloemers" userId="fe3832ff3b233e04" providerId="LiveId" clId="{C2849EE6-FAC5-453D-ACFF-C1D958532997}" dt="2021-12-18T15:37:51.813" v="123" actId="1036"/>
          <ac:cxnSpMkLst>
            <pc:docMk/>
            <pc:sldMk cId="81206380" sldId="259"/>
            <ac:cxnSpMk id="58" creationId="{00000000-0000-0000-0000-000000000000}"/>
          </ac:cxnSpMkLst>
        </pc:cxnChg>
        <pc:cxnChg chg="mod">
          <ac:chgData name="Paul Bloemers" userId="fe3832ff3b233e04" providerId="LiveId" clId="{C2849EE6-FAC5-453D-ACFF-C1D958532997}" dt="2021-12-18T15:37:51.813" v="123" actId="1036"/>
          <ac:cxnSpMkLst>
            <pc:docMk/>
            <pc:sldMk cId="81206380" sldId="259"/>
            <ac:cxnSpMk id="62" creationId="{00000000-0000-0000-0000-000000000000}"/>
          </ac:cxnSpMkLst>
        </pc:cxnChg>
        <pc:cxnChg chg="mod">
          <ac:chgData name="Paul Bloemers" userId="fe3832ff3b233e04" providerId="LiveId" clId="{C2849EE6-FAC5-453D-ACFF-C1D958532997}" dt="2021-12-18T15:37:51.813" v="123" actId="1036"/>
          <ac:cxnSpMkLst>
            <pc:docMk/>
            <pc:sldMk cId="81206380" sldId="259"/>
            <ac:cxnSpMk id="64" creationId="{00000000-0000-0000-0000-000000000000}"/>
          </ac:cxnSpMkLst>
        </pc:cxnChg>
        <pc:cxnChg chg="mod">
          <ac:chgData name="Paul Bloemers" userId="fe3832ff3b233e04" providerId="LiveId" clId="{C2849EE6-FAC5-453D-ACFF-C1D958532997}" dt="2021-12-18T15:37:51.813" v="123" actId="1036"/>
          <ac:cxnSpMkLst>
            <pc:docMk/>
            <pc:sldMk cId="81206380" sldId="259"/>
            <ac:cxnSpMk id="69" creationId="{00000000-0000-0000-0000-000000000000}"/>
          </ac:cxnSpMkLst>
        </pc:cxnChg>
      </pc:sldChg>
      <pc:sldChg chg="addSp delSp modSp mod addAnim delAnim modAnim">
        <pc:chgData name="Paul Bloemers" userId="fe3832ff3b233e04" providerId="LiveId" clId="{C2849EE6-FAC5-453D-ACFF-C1D958532997}" dt="2021-12-18T17:27:15.487" v="175" actId="14100"/>
        <pc:sldMkLst>
          <pc:docMk/>
          <pc:sldMk cId="3146249837" sldId="260"/>
        </pc:sldMkLst>
        <pc:spChg chg="add mod">
          <ac:chgData name="Paul Bloemers" userId="fe3832ff3b233e04" providerId="LiveId" clId="{C2849EE6-FAC5-453D-ACFF-C1D958532997}" dt="2021-12-18T15:48:34.458" v="148" actId="207"/>
          <ac:spMkLst>
            <pc:docMk/>
            <pc:sldMk cId="3146249837" sldId="260"/>
            <ac:spMk id="2" creationId="{F88FCA44-4E69-4138-8291-0C9F0E92C80D}"/>
          </ac:spMkLst>
        </pc:spChg>
        <pc:spChg chg="mod">
          <ac:chgData name="Paul Bloemers" userId="fe3832ff3b233e04" providerId="LiveId" clId="{C2849EE6-FAC5-453D-ACFF-C1D958532997}" dt="2021-12-18T15:39:28.958" v="131" actId="20577"/>
          <ac:spMkLst>
            <pc:docMk/>
            <pc:sldMk cId="3146249837" sldId="260"/>
            <ac:spMk id="4" creationId="{6C535872-009D-4A5F-9CD0-B495594D7B0E}"/>
          </ac:spMkLst>
        </pc:spChg>
        <pc:spChg chg="mod">
          <ac:chgData name="Paul Bloemers" userId="fe3832ff3b233e04" providerId="LiveId" clId="{C2849EE6-FAC5-453D-ACFF-C1D958532997}" dt="2021-12-18T15:39:24.156" v="130" actId="207"/>
          <ac:spMkLst>
            <pc:docMk/>
            <pc:sldMk cId="3146249837" sldId="260"/>
            <ac:spMk id="18" creationId="{274D66CC-776E-4ABC-B3AB-2F4EC26146D6}"/>
          </ac:spMkLst>
        </pc:spChg>
        <pc:spChg chg="mod">
          <ac:chgData name="Paul Bloemers" userId="fe3832ff3b233e04" providerId="LiveId" clId="{C2849EE6-FAC5-453D-ACFF-C1D958532997}" dt="2021-12-18T15:39:24.156" v="130" actId="207"/>
          <ac:spMkLst>
            <pc:docMk/>
            <pc:sldMk cId="3146249837" sldId="260"/>
            <ac:spMk id="19" creationId="{BEAE8037-36C7-4DA6-8C43-1964E3710619}"/>
          </ac:spMkLst>
        </pc:spChg>
        <pc:spChg chg="mod">
          <ac:chgData name="Paul Bloemers" userId="fe3832ff3b233e04" providerId="LiveId" clId="{C2849EE6-FAC5-453D-ACFF-C1D958532997}" dt="2021-12-18T15:39:24.156" v="130" actId="207"/>
          <ac:spMkLst>
            <pc:docMk/>
            <pc:sldMk cId="3146249837" sldId="260"/>
            <ac:spMk id="20" creationId="{2DFFFFEE-FF1B-4A96-AC64-3879591413D2}"/>
          </ac:spMkLst>
        </pc:spChg>
        <pc:spChg chg="mod">
          <ac:chgData name="Paul Bloemers" userId="fe3832ff3b233e04" providerId="LiveId" clId="{C2849EE6-FAC5-453D-ACFF-C1D958532997}" dt="2021-12-18T15:39:24.156" v="130" actId="207"/>
          <ac:spMkLst>
            <pc:docMk/>
            <pc:sldMk cId="3146249837" sldId="260"/>
            <ac:spMk id="21" creationId="{9AA4E627-8BA9-4B25-BC71-A7B03BCBE8A6}"/>
          </ac:spMkLst>
        </pc:spChg>
        <pc:spChg chg="mod">
          <ac:chgData name="Paul Bloemers" userId="fe3832ff3b233e04" providerId="LiveId" clId="{C2849EE6-FAC5-453D-ACFF-C1D958532997}" dt="2021-12-18T15:39:24.156" v="130" actId="207"/>
          <ac:spMkLst>
            <pc:docMk/>
            <pc:sldMk cId="3146249837" sldId="260"/>
            <ac:spMk id="22" creationId="{0323DC83-AE00-42DD-BF43-CBC7F4B24A49}"/>
          </ac:spMkLst>
        </pc:spChg>
        <pc:spChg chg="mod">
          <ac:chgData name="Paul Bloemers" userId="fe3832ff3b233e04" providerId="LiveId" clId="{C2849EE6-FAC5-453D-ACFF-C1D958532997}" dt="2021-12-18T15:39:24.156" v="130" actId="207"/>
          <ac:spMkLst>
            <pc:docMk/>
            <pc:sldMk cId="3146249837" sldId="260"/>
            <ac:spMk id="23" creationId="{4FD34281-2A3B-4A07-9832-E0BF2DB6751F}"/>
          </ac:spMkLst>
        </pc:spChg>
        <pc:spChg chg="mod">
          <ac:chgData name="Paul Bloemers" userId="fe3832ff3b233e04" providerId="LiveId" clId="{C2849EE6-FAC5-453D-ACFF-C1D958532997}" dt="2021-12-18T15:39:24.156" v="130" actId="207"/>
          <ac:spMkLst>
            <pc:docMk/>
            <pc:sldMk cId="3146249837" sldId="260"/>
            <ac:spMk id="24" creationId="{7E345FDE-D7DD-44BC-8A4B-12AB5F560E50}"/>
          </ac:spMkLst>
        </pc:spChg>
        <pc:spChg chg="mod">
          <ac:chgData name="Paul Bloemers" userId="fe3832ff3b233e04" providerId="LiveId" clId="{C2849EE6-FAC5-453D-ACFF-C1D958532997}" dt="2021-12-18T15:39:24.156" v="130" actId="207"/>
          <ac:spMkLst>
            <pc:docMk/>
            <pc:sldMk cId="3146249837" sldId="260"/>
            <ac:spMk id="25" creationId="{7575F381-CF73-46B8-9B8F-A7B54FEC3B01}"/>
          </ac:spMkLst>
        </pc:spChg>
        <pc:spChg chg="mod">
          <ac:chgData name="Paul Bloemers" userId="fe3832ff3b233e04" providerId="LiveId" clId="{C2849EE6-FAC5-453D-ACFF-C1D958532997}" dt="2021-12-18T15:39:24.156" v="130" actId="207"/>
          <ac:spMkLst>
            <pc:docMk/>
            <pc:sldMk cId="3146249837" sldId="260"/>
            <ac:spMk id="26" creationId="{381628D4-A059-4EBB-A2B7-0BC109808478}"/>
          </ac:spMkLst>
        </pc:spChg>
        <pc:spChg chg="mod">
          <ac:chgData name="Paul Bloemers" userId="fe3832ff3b233e04" providerId="LiveId" clId="{C2849EE6-FAC5-453D-ACFF-C1D958532997}" dt="2021-12-18T15:39:24.156" v="130" actId="207"/>
          <ac:spMkLst>
            <pc:docMk/>
            <pc:sldMk cId="3146249837" sldId="260"/>
            <ac:spMk id="27" creationId="{308531AD-DC94-4384-93A1-B2250B2CBD75}"/>
          </ac:spMkLst>
        </pc:spChg>
        <pc:spChg chg="mod">
          <ac:chgData name="Paul Bloemers" userId="fe3832ff3b233e04" providerId="LiveId" clId="{C2849EE6-FAC5-453D-ACFF-C1D958532997}" dt="2021-12-18T15:39:24.156" v="130" actId="207"/>
          <ac:spMkLst>
            <pc:docMk/>
            <pc:sldMk cId="3146249837" sldId="260"/>
            <ac:spMk id="29" creationId="{B34A80CB-4EDB-4359-BE36-FCEF34A14526}"/>
          </ac:spMkLst>
        </pc:spChg>
        <pc:spChg chg="mod">
          <ac:chgData name="Paul Bloemers" userId="fe3832ff3b233e04" providerId="LiveId" clId="{C2849EE6-FAC5-453D-ACFF-C1D958532997}" dt="2021-12-18T15:39:24.156" v="130" actId="207"/>
          <ac:spMkLst>
            <pc:docMk/>
            <pc:sldMk cId="3146249837" sldId="260"/>
            <ac:spMk id="30" creationId="{D0C4D2AE-F003-4ABF-A7E4-F773B6341BB3}"/>
          </ac:spMkLst>
        </pc:spChg>
        <pc:spChg chg="mod">
          <ac:chgData name="Paul Bloemers" userId="fe3832ff3b233e04" providerId="LiveId" clId="{C2849EE6-FAC5-453D-ACFF-C1D958532997}" dt="2021-12-18T15:39:24.156" v="130" actId="207"/>
          <ac:spMkLst>
            <pc:docMk/>
            <pc:sldMk cId="3146249837" sldId="260"/>
            <ac:spMk id="32" creationId="{54F2016C-5C7F-4FB3-8EC4-4911C92BF84F}"/>
          </ac:spMkLst>
        </pc:spChg>
        <pc:spChg chg="mod">
          <ac:chgData name="Paul Bloemers" userId="fe3832ff3b233e04" providerId="LiveId" clId="{C2849EE6-FAC5-453D-ACFF-C1D958532997}" dt="2021-12-18T15:39:24.156" v="130" actId="207"/>
          <ac:spMkLst>
            <pc:docMk/>
            <pc:sldMk cId="3146249837" sldId="260"/>
            <ac:spMk id="33" creationId="{A8DC0373-1289-4ADE-BA21-B169934CE718}"/>
          </ac:spMkLst>
        </pc:spChg>
        <pc:spChg chg="mod">
          <ac:chgData name="Paul Bloemers" userId="fe3832ff3b233e04" providerId="LiveId" clId="{C2849EE6-FAC5-453D-ACFF-C1D958532997}" dt="2021-12-18T15:39:24.156" v="130" actId="207"/>
          <ac:spMkLst>
            <pc:docMk/>
            <pc:sldMk cId="3146249837" sldId="260"/>
            <ac:spMk id="35" creationId="{A4D92D3C-3BF2-4A75-9A05-DE39C7E16105}"/>
          </ac:spMkLst>
        </pc:spChg>
        <pc:spChg chg="mod">
          <ac:chgData name="Paul Bloemers" userId="fe3832ff3b233e04" providerId="LiveId" clId="{C2849EE6-FAC5-453D-ACFF-C1D958532997}" dt="2021-12-18T15:45:29.424" v="132" actId="1582"/>
          <ac:spMkLst>
            <pc:docMk/>
            <pc:sldMk cId="3146249837" sldId="260"/>
            <ac:spMk id="40" creationId="{8C5E99C2-463D-4B62-AF07-EB2F28E10C55}"/>
          </ac:spMkLst>
        </pc:spChg>
        <pc:spChg chg="mod">
          <ac:chgData name="Paul Bloemers" userId="fe3832ff3b233e04" providerId="LiveId" clId="{C2849EE6-FAC5-453D-ACFF-C1D958532997}" dt="2021-12-18T15:39:24.156" v="130" actId="207"/>
          <ac:spMkLst>
            <pc:docMk/>
            <pc:sldMk cId="3146249837" sldId="260"/>
            <ac:spMk id="41" creationId="{C1D5DE51-603F-4805-9BA8-F383288EEF87}"/>
          </ac:spMkLst>
        </pc:spChg>
        <pc:spChg chg="mod">
          <ac:chgData name="Paul Bloemers" userId="fe3832ff3b233e04" providerId="LiveId" clId="{C2849EE6-FAC5-453D-ACFF-C1D958532997}" dt="2021-12-18T15:39:24.156" v="130" actId="207"/>
          <ac:spMkLst>
            <pc:docMk/>
            <pc:sldMk cId="3146249837" sldId="260"/>
            <ac:spMk id="44" creationId="{5E83D928-9361-4504-BD20-D310C4817392}"/>
          </ac:spMkLst>
        </pc:spChg>
        <pc:spChg chg="mod">
          <ac:chgData name="Paul Bloemers" userId="fe3832ff3b233e04" providerId="LiveId" clId="{C2849EE6-FAC5-453D-ACFF-C1D958532997}" dt="2021-12-18T15:39:24.156" v="130" actId="207"/>
          <ac:spMkLst>
            <pc:docMk/>
            <pc:sldMk cId="3146249837" sldId="260"/>
            <ac:spMk id="45" creationId="{CF8EAB44-0414-45ED-AF55-7239BE1D6086}"/>
          </ac:spMkLst>
        </pc:spChg>
        <pc:spChg chg="mod">
          <ac:chgData name="Paul Bloemers" userId="fe3832ff3b233e04" providerId="LiveId" clId="{C2849EE6-FAC5-453D-ACFF-C1D958532997}" dt="2021-12-18T15:39:24.156" v="130" actId="207"/>
          <ac:spMkLst>
            <pc:docMk/>
            <pc:sldMk cId="3146249837" sldId="260"/>
            <ac:spMk id="49" creationId="{E0733CD8-93D4-4CBE-9682-BFF70BF54B23}"/>
          </ac:spMkLst>
        </pc:spChg>
        <pc:spChg chg="mod">
          <ac:chgData name="Paul Bloemers" userId="fe3832ff3b233e04" providerId="LiveId" clId="{C2849EE6-FAC5-453D-ACFF-C1D958532997}" dt="2021-12-18T15:39:24.156" v="130" actId="207"/>
          <ac:spMkLst>
            <pc:docMk/>
            <pc:sldMk cId="3146249837" sldId="260"/>
            <ac:spMk id="68" creationId="{D9BF82E8-95DA-4B7C-A74D-BD12F46CE6D6}"/>
          </ac:spMkLst>
        </pc:spChg>
        <pc:spChg chg="mod">
          <ac:chgData name="Paul Bloemers" userId="fe3832ff3b233e04" providerId="LiveId" clId="{C2849EE6-FAC5-453D-ACFF-C1D958532997}" dt="2021-12-18T15:39:24.156" v="130" actId="207"/>
          <ac:spMkLst>
            <pc:docMk/>
            <pc:sldMk cId="3146249837" sldId="260"/>
            <ac:spMk id="69" creationId="{4899B617-671A-4976-97F8-C984B144494B}"/>
          </ac:spMkLst>
        </pc:spChg>
        <pc:spChg chg="mod">
          <ac:chgData name="Paul Bloemers" userId="fe3832ff3b233e04" providerId="LiveId" clId="{C2849EE6-FAC5-453D-ACFF-C1D958532997}" dt="2021-12-18T15:39:24.156" v="130" actId="207"/>
          <ac:spMkLst>
            <pc:docMk/>
            <pc:sldMk cId="3146249837" sldId="260"/>
            <ac:spMk id="70" creationId="{CD65EF0D-75E3-48BE-8806-2A847D36446E}"/>
          </ac:spMkLst>
        </pc:spChg>
        <pc:spChg chg="mod">
          <ac:chgData name="Paul Bloemers" userId="fe3832ff3b233e04" providerId="LiveId" clId="{C2849EE6-FAC5-453D-ACFF-C1D958532997}" dt="2021-12-18T15:39:24.156" v="130" actId="207"/>
          <ac:spMkLst>
            <pc:docMk/>
            <pc:sldMk cId="3146249837" sldId="260"/>
            <ac:spMk id="71" creationId="{DCB7BA64-D2A8-40DA-ABB4-ADCA1ECD78AE}"/>
          </ac:spMkLst>
        </pc:spChg>
        <pc:spChg chg="mod">
          <ac:chgData name="Paul Bloemers" userId="fe3832ff3b233e04" providerId="LiveId" clId="{C2849EE6-FAC5-453D-ACFF-C1D958532997}" dt="2021-12-18T15:39:24.156" v="130" actId="207"/>
          <ac:spMkLst>
            <pc:docMk/>
            <pc:sldMk cId="3146249837" sldId="260"/>
            <ac:spMk id="72" creationId="{102FE52F-F7B5-4E93-8643-5975B22F7710}"/>
          </ac:spMkLst>
        </pc:spChg>
        <pc:spChg chg="mod">
          <ac:chgData name="Paul Bloemers" userId="fe3832ff3b233e04" providerId="LiveId" clId="{C2849EE6-FAC5-453D-ACFF-C1D958532997}" dt="2021-12-18T15:39:24.156" v="130" actId="207"/>
          <ac:spMkLst>
            <pc:docMk/>
            <pc:sldMk cId="3146249837" sldId="260"/>
            <ac:spMk id="73" creationId="{A02D308C-9513-4EF7-BE80-28BDA59EEBD7}"/>
          </ac:spMkLst>
        </pc:spChg>
        <pc:spChg chg="mod">
          <ac:chgData name="Paul Bloemers" userId="fe3832ff3b233e04" providerId="LiveId" clId="{C2849EE6-FAC5-453D-ACFF-C1D958532997}" dt="2021-12-18T15:39:24.156" v="130" actId="207"/>
          <ac:spMkLst>
            <pc:docMk/>
            <pc:sldMk cId="3146249837" sldId="260"/>
            <ac:spMk id="74" creationId="{21CBA951-1A91-4CBC-B4D8-5710D25A7A31}"/>
          </ac:spMkLst>
        </pc:spChg>
        <pc:spChg chg="mod">
          <ac:chgData name="Paul Bloemers" userId="fe3832ff3b233e04" providerId="LiveId" clId="{C2849EE6-FAC5-453D-ACFF-C1D958532997}" dt="2021-12-18T15:39:24.156" v="130" actId="207"/>
          <ac:spMkLst>
            <pc:docMk/>
            <pc:sldMk cId="3146249837" sldId="260"/>
            <ac:spMk id="75" creationId="{79B0EA0E-FF13-42D7-A8FC-BB6208C68B25}"/>
          </ac:spMkLst>
        </pc:spChg>
        <pc:spChg chg="mod">
          <ac:chgData name="Paul Bloemers" userId="fe3832ff3b233e04" providerId="LiveId" clId="{C2849EE6-FAC5-453D-ACFF-C1D958532997}" dt="2021-12-18T15:39:24.156" v="130" actId="207"/>
          <ac:spMkLst>
            <pc:docMk/>
            <pc:sldMk cId="3146249837" sldId="260"/>
            <ac:spMk id="76" creationId="{82EE5A2F-DD2D-4EEC-B0BB-98FA276A75D2}"/>
          </ac:spMkLst>
        </pc:spChg>
        <pc:spChg chg="mod">
          <ac:chgData name="Paul Bloemers" userId="fe3832ff3b233e04" providerId="LiveId" clId="{C2849EE6-FAC5-453D-ACFF-C1D958532997}" dt="2021-12-18T15:39:24.156" v="130" actId="207"/>
          <ac:spMkLst>
            <pc:docMk/>
            <pc:sldMk cId="3146249837" sldId="260"/>
            <ac:spMk id="77" creationId="{DC5AAE58-6B6E-4376-A48B-62EAEE73A961}"/>
          </ac:spMkLst>
        </pc:spChg>
        <pc:spChg chg="mod">
          <ac:chgData name="Paul Bloemers" userId="fe3832ff3b233e04" providerId="LiveId" clId="{C2849EE6-FAC5-453D-ACFF-C1D958532997}" dt="2021-12-18T15:39:24.156" v="130" actId="207"/>
          <ac:spMkLst>
            <pc:docMk/>
            <pc:sldMk cId="3146249837" sldId="260"/>
            <ac:spMk id="79" creationId="{01D76256-67A2-4B49-80E2-F6311810FE93}"/>
          </ac:spMkLst>
        </pc:spChg>
        <pc:spChg chg="mod">
          <ac:chgData name="Paul Bloemers" userId="fe3832ff3b233e04" providerId="LiveId" clId="{C2849EE6-FAC5-453D-ACFF-C1D958532997}" dt="2021-12-18T15:39:24.156" v="130" actId="207"/>
          <ac:spMkLst>
            <pc:docMk/>
            <pc:sldMk cId="3146249837" sldId="260"/>
            <ac:spMk id="80" creationId="{507B3DAD-BB75-4E71-972F-E060AD189A4C}"/>
          </ac:spMkLst>
        </pc:spChg>
        <pc:spChg chg="mod">
          <ac:chgData name="Paul Bloemers" userId="fe3832ff3b233e04" providerId="LiveId" clId="{C2849EE6-FAC5-453D-ACFF-C1D958532997}" dt="2021-12-18T15:39:24.156" v="130" actId="207"/>
          <ac:spMkLst>
            <pc:docMk/>
            <pc:sldMk cId="3146249837" sldId="260"/>
            <ac:spMk id="82" creationId="{9FBEB40E-483F-46A2-A405-8EF7880BE3B1}"/>
          </ac:spMkLst>
        </pc:spChg>
        <pc:spChg chg="mod">
          <ac:chgData name="Paul Bloemers" userId="fe3832ff3b233e04" providerId="LiveId" clId="{C2849EE6-FAC5-453D-ACFF-C1D958532997}" dt="2021-12-18T15:39:24.156" v="130" actId="207"/>
          <ac:spMkLst>
            <pc:docMk/>
            <pc:sldMk cId="3146249837" sldId="260"/>
            <ac:spMk id="83" creationId="{E0628976-E3D7-4785-990F-CD828AAC7EC5}"/>
          </ac:spMkLst>
        </pc:spChg>
        <pc:spChg chg="mod">
          <ac:chgData name="Paul Bloemers" userId="fe3832ff3b233e04" providerId="LiveId" clId="{C2849EE6-FAC5-453D-ACFF-C1D958532997}" dt="2021-12-18T15:39:24.156" v="130" actId="207"/>
          <ac:spMkLst>
            <pc:docMk/>
            <pc:sldMk cId="3146249837" sldId="260"/>
            <ac:spMk id="85" creationId="{B5E3BECF-CE8A-4769-864E-ACFFAD3180D4}"/>
          </ac:spMkLst>
        </pc:spChg>
        <pc:spChg chg="mod">
          <ac:chgData name="Paul Bloemers" userId="fe3832ff3b233e04" providerId="LiveId" clId="{C2849EE6-FAC5-453D-ACFF-C1D958532997}" dt="2021-12-18T15:45:29.424" v="132" actId="1582"/>
          <ac:spMkLst>
            <pc:docMk/>
            <pc:sldMk cId="3146249837" sldId="260"/>
            <ac:spMk id="86" creationId="{60953929-99C3-4D8C-8378-4961B183C4FE}"/>
          </ac:spMkLst>
        </pc:spChg>
        <pc:spChg chg="mod">
          <ac:chgData name="Paul Bloemers" userId="fe3832ff3b233e04" providerId="LiveId" clId="{C2849EE6-FAC5-453D-ACFF-C1D958532997}" dt="2021-12-18T15:39:24.156" v="130" actId="207"/>
          <ac:spMkLst>
            <pc:docMk/>
            <pc:sldMk cId="3146249837" sldId="260"/>
            <ac:spMk id="87" creationId="{FBEC9F6D-6BCE-43FA-99B3-FA644D2DE2DE}"/>
          </ac:spMkLst>
        </pc:spChg>
        <pc:spChg chg="mod">
          <ac:chgData name="Paul Bloemers" userId="fe3832ff3b233e04" providerId="LiveId" clId="{C2849EE6-FAC5-453D-ACFF-C1D958532997}" dt="2021-12-18T15:39:24.156" v="130" actId="207"/>
          <ac:spMkLst>
            <pc:docMk/>
            <pc:sldMk cId="3146249837" sldId="260"/>
            <ac:spMk id="89" creationId="{7C2F6560-211B-4870-8C2E-E10608931222}"/>
          </ac:spMkLst>
        </pc:spChg>
        <pc:spChg chg="mod">
          <ac:chgData name="Paul Bloemers" userId="fe3832ff3b233e04" providerId="LiveId" clId="{C2849EE6-FAC5-453D-ACFF-C1D958532997}" dt="2021-12-18T15:39:24.156" v="130" actId="207"/>
          <ac:spMkLst>
            <pc:docMk/>
            <pc:sldMk cId="3146249837" sldId="260"/>
            <ac:spMk id="90" creationId="{513D4715-6154-4518-A9C5-E3D28451C387}"/>
          </ac:spMkLst>
        </pc:spChg>
        <pc:spChg chg="mod">
          <ac:chgData name="Paul Bloemers" userId="fe3832ff3b233e04" providerId="LiveId" clId="{C2849EE6-FAC5-453D-ACFF-C1D958532997}" dt="2021-12-18T15:47:32.564" v="143" actId="208"/>
          <ac:spMkLst>
            <pc:docMk/>
            <pc:sldMk cId="3146249837" sldId="260"/>
            <ac:spMk id="92" creationId="{E66A0B81-BE4D-4113-8C64-EC937066D2DD}"/>
          </ac:spMkLst>
        </pc:spChg>
        <pc:spChg chg="mod">
          <ac:chgData name="Paul Bloemers" userId="fe3832ff3b233e04" providerId="LiveId" clId="{C2849EE6-FAC5-453D-ACFF-C1D958532997}" dt="2021-12-18T15:39:24.156" v="130" actId="207"/>
          <ac:spMkLst>
            <pc:docMk/>
            <pc:sldMk cId="3146249837" sldId="260"/>
            <ac:spMk id="94" creationId="{AF4B15EB-C932-445D-BC77-60DD7FF0BBC7}"/>
          </ac:spMkLst>
        </pc:spChg>
        <pc:spChg chg="mod">
          <ac:chgData name="Paul Bloemers" userId="fe3832ff3b233e04" providerId="LiveId" clId="{C2849EE6-FAC5-453D-ACFF-C1D958532997}" dt="2021-12-18T15:39:24.156" v="130" actId="207"/>
          <ac:spMkLst>
            <pc:docMk/>
            <pc:sldMk cId="3146249837" sldId="260"/>
            <ac:spMk id="96" creationId="{6655F2CE-48AA-4ED7-89F4-EC73267E0554}"/>
          </ac:spMkLst>
        </pc:spChg>
        <pc:spChg chg="mod">
          <ac:chgData name="Paul Bloemers" userId="fe3832ff3b233e04" providerId="LiveId" clId="{C2849EE6-FAC5-453D-ACFF-C1D958532997}" dt="2021-12-18T15:39:24.156" v="130" actId="207"/>
          <ac:spMkLst>
            <pc:docMk/>
            <pc:sldMk cId="3146249837" sldId="260"/>
            <ac:spMk id="97" creationId="{10B4FD9F-635C-4E04-A910-6BC97CD70678}"/>
          </ac:spMkLst>
        </pc:spChg>
        <pc:spChg chg="mod">
          <ac:chgData name="Paul Bloemers" userId="fe3832ff3b233e04" providerId="LiveId" clId="{C2849EE6-FAC5-453D-ACFF-C1D958532997}" dt="2021-12-18T15:46:47.215" v="139" actId="108"/>
          <ac:spMkLst>
            <pc:docMk/>
            <pc:sldMk cId="3146249837" sldId="260"/>
            <ac:spMk id="98" creationId="{2C5758AB-AF43-449B-A4BF-FE2FF21EF7B5}"/>
          </ac:spMkLst>
        </pc:spChg>
        <pc:spChg chg="mod">
          <ac:chgData name="Paul Bloemers" userId="fe3832ff3b233e04" providerId="LiveId" clId="{C2849EE6-FAC5-453D-ACFF-C1D958532997}" dt="2021-12-18T15:47:05.002" v="141" actId="207"/>
          <ac:spMkLst>
            <pc:docMk/>
            <pc:sldMk cId="3146249837" sldId="260"/>
            <ac:spMk id="99" creationId="{F363465A-DFDE-4F96-8E11-DA921C798CC0}"/>
          </ac:spMkLst>
        </pc:spChg>
        <pc:spChg chg="add del mod">
          <ac:chgData name="Paul Bloemers" userId="fe3832ff3b233e04" providerId="LiveId" clId="{C2849EE6-FAC5-453D-ACFF-C1D958532997}" dt="2021-12-18T15:46:00.219" v="136" actId="207"/>
          <ac:spMkLst>
            <pc:docMk/>
            <pc:sldMk cId="3146249837" sldId="260"/>
            <ac:spMk id="100" creationId="{98107649-B3EC-48AD-9784-4E1F660E61BE}"/>
          </ac:spMkLst>
        </pc:spChg>
        <pc:cxnChg chg="mod">
          <ac:chgData name="Paul Bloemers" userId="fe3832ff3b233e04" providerId="LiveId" clId="{C2849EE6-FAC5-453D-ACFF-C1D958532997}" dt="2021-12-18T17:27:15.487" v="175" actId="14100"/>
          <ac:cxnSpMkLst>
            <pc:docMk/>
            <pc:sldMk cId="3146249837" sldId="260"/>
            <ac:cxnSpMk id="7" creationId="{31D6E9F6-2854-4E0A-BAEA-B98540A387B9}"/>
          </ac:cxnSpMkLst>
        </pc:cxnChg>
        <pc:cxnChg chg="mod">
          <ac:chgData name="Paul Bloemers" userId="fe3832ff3b233e04" providerId="LiveId" clId="{C2849EE6-FAC5-453D-ACFF-C1D958532997}" dt="2021-12-18T17:26:52.839" v="170" actId="208"/>
          <ac:cxnSpMkLst>
            <pc:docMk/>
            <pc:sldMk cId="3146249837" sldId="260"/>
            <ac:cxnSpMk id="8" creationId="{6E196179-BAAF-494C-A313-EC3B34863F20}"/>
          </ac:cxnSpMkLst>
        </pc:cxnChg>
        <pc:cxnChg chg="mod">
          <ac:chgData name="Paul Bloemers" userId="fe3832ff3b233e04" providerId="LiveId" clId="{C2849EE6-FAC5-453D-ACFF-C1D958532997}" dt="2021-12-18T17:26:52.839" v="170" actId="208"/>
          <ac:cxnSpMkLst>
            <pc:docMk/>
            <pc:sldMk cId="3146249837" sldId="260"/>
            <ac:cxnSpMk id="9" creationId="{AEC848E4-53F4-478D-B20C-E8FE39159A27}"/>
          </ac:cxnSpMkLst>
        </pc:cxnChg>
        <pc:cxnChg chg="mod">
          <ac:chgData name="Paul Bloemers" userId="fe3832ff3b233e04" providerId="LiveId" clId="{C2849EE6-FAC5-453D-ACFF-C1D958532997}" dt="2021-12-18T17:26:52.839" v="170" actId="208"/>
          <ac:cxnSpMkLst>
            <pc:docMk/>
            <pc:sldMk cId="3146249837" sldId="260"/>
            <ac:cxnSpMk id="10" creationId="{C33527EC-F603-4B1F-8A26-64734AD7EF5B}"/>
          </ac:cxnSpMkLst>
        </pc:cxnChg>
        <pc:cxnChg chg="mod">
          <ac:chgData name="Paul Bloemers" userId="fe3832ff3b233e04" providerId="LiveId" clId="{C2849EE6-FAC5-453D-ACFF-C1D958532997}" dt="2021-12-18T17:26:52.839" v="170" actId="208"/>
          <ac:cxnSpMkLst>
            <pc:docMk/>
            <pc:sldMk cId="3146249837" sldId="260"/>
            <ac:cxnSpMk id="11" creationId="{6DC77596-5705-40E2-814A-2C7CA263923C}"/>
          </ac:cxnSpMkLst>
        </pc:cxnChg>
        <pc:cxnChg chg="mod">
          <ac:chgData name="Paul Bloemers" userId="fe3832ff3b233e04" providerId="LiveId" clId="{C2849EE6-FAC5-453D-ACFF-C1D958532997}" dt="2021-12-18T17:26:52.839" v="170" actId="208"/>
          <ac:cxnSpMkLst>
            <pc:docMk/>
            <pc:sldMk cId="3146249837" sldId="260"/>
            <ac:cxnSpMk id="13" creationId="{6158244F-CA70-48E6-8E7B-60DA35F1C5BF}"/>
          </ac:cxnSpMkLst>
        </pc:cxnChg>
        <pc:cxnChg chg="mod">
          <ac:chgData name="Paul Bloemers" userId="fe3832ff3b233e04" providerId="LiveId" clId="{C2849EE6-FAC5-453D-ACFF-C1D958532997}" dt="2021-12-18T17:26:52.839" v="170" actId="208"/>
          <ac:cxnSpMkLst>
            <pc:docMk/>
            <pc:sldMk cId="3146249837" sldId="260"/>
            <ac:cxnSpMk id="14" creationId="{9142F97B-022C-44F1-A061-1735093D433E}"/>
          </ac:cxnSpMkLst>
        </pc:cxnChg>
        <pc:cxnChg chg="mod">
          <ac:chgData name="Paul Bloemers" userId="fe3832ff3b233e04" providerId="LiveId" clId="{C2849EE6-FAC5-453D-ACFF-C1D958532997}" dt="2021-12-18T17:26:52.839" v="170" actId="208"/>
          <ac:cxnSpMkLst>
            <pc:docMk/>
            <pc:sldMk cId="3146249837" sldId="260"/>
            <ac:cxnSpMk id="15" creationId="{D24EBACD-9913-4E1A-9707-6734619246F5}"/>
          </ac:cxnSpMkLst>
        </pc:cxnChg>
        <pc:cxnChg chg="mod">
          <ac:chgData name="Paul Bloemers" userId="fe3832ff3b233e04" providerId="LiveId" clId="{C2849EE6-FAC5-453D-ACFF-C1D958532997}" dt="2021-12-18T17:26:52.839" v="170" actId="208"/>
          <ac:cxnSpMkLst>
            <pc:docMk/>
            <pc:sldMk cId="3146249837" sldId="260"/>
            <ac:cxnSpMk id="16" creationId="{9E1518A1-81B7-40C9-9DF2-9736A7D651F8}"/>
          </ac:cxnSpMkLst>
        </pc:cxnChg>
        <pc:cxnChg chg="mod">
          <ac:chgData name="Paul Bloemers" userId="fe3832ff3b233e04" providerId="LiveId" clId="{C2849EE6-FAC5-453D-ACFF-C1D958532997}" dt="2021-12-18T17:26:56.225" v="171" actId="208"/>
          <ac:cxnSpMkLst>
            <pc:docMk/>
            <pc:sldMk cId="3146249837" sldId="260"/>
            <ac:cxnSpMk id="17" creationId="{50D6A0E3-29AF-4657-995F-14E9A6022B34}"/>
          </ac:cxnSpMkLst>
        </pc:cxnChg>
        <pc:cxnChg chg="mod">
          <ac:chgData name="Paul Bloemers" userId="fe3832ff3b233e04" providerId="LiveId" clId="{C2849EE6-FAC5-453D-ACFF-C1D958532997}" dt="2021-12-18T15:45:29.424" v="132" actId="1582"/>
          <ac:cxnSpMkLst>
            <pc:docMk/>
            <pc:sldMk cId="3146249837" sldId="260"/>
            <ac:cxnSpMk id="28" creationId="{517DD3D1-AF8F-4783-A9CC-F61C73AD346C}"/>
          </ac:cxnSpMkLst>
        </pc:cxnChg>
        <pc:cxnChg chg="mod">
          <ac:chgData name="Paul Bloemers" userId="fe3832ff3b233e04" providerId="LiveId" clId="{C2849EE6-FAC5-453D-ACFF-C1D958532997}" dt="2021-12-18T15:46:26.471" v="138" actId="208"/>
          <ac:cxnSpMkLst>
            <pc:docMk/>
            <pc:sldMk cId="3146249837" sldId="260"/>
            <ac:cxnSpMk id="31" creationId="{217DCE4F-FA61-463E-BCDB-5D8683F8CEE6}"/>
          </ac:cxnSpMkLst>
        </pc:cxnChg>
        <pc:cxnChg chg="mod">
          <ac:chgData name="Paul Bloemers" userId="fe3832ff3b233e04" providerId="LiveId" clId="{C2849EE6-FAC5-453D-ACFF-C1D958532997}" dt="2021-12-18T15:46:18.986" v="137" actId="208"/>
          <ac:cxnSpMkLst>
            <pc:docMk/>
            <pc:sldMk cId="3146249837" sldId="260"/>
            <ac:cxnSpMk id="34" creationId="{69D56524-5D28-477A-A554-F46D56A8538F}"/>
          </ac:cxnSpMkLst>
        </pc:cxnChg>
        <pc:cxnChg chg="mod">
          <ac:chgData name="Paul Bloemers" userId="fe3832ff3b233e04" providerId="LiveId" clId="{C2849EE6-FAC5-453D-ACFF-C1D958532997}" dt="2021-12-18T15:47:37.685" v="144" actId="208"/>
          <ac:cxnSpMkLst>
            <pc:docMk/>
            <pc:sldMk cId="3146249837" sldId="260"/>
            <ac:cxnSpMk id="48" creationId="{03DF46ED-6F57-4159-BEC6-57991F7A217A}"/>
          </ac:cxnSpMkLst>
        </pc:cxnChg>
        <pc:cxnChg chg="mod">
          <ac:chgData name="Paul Bloemers" userId="fe3832ff3b233e04" providerId="LiveId" clId="{C2849EE6-FAC5-453D-ACFF-C1D958532997}" dt="2021-12-18T17:27:15.487" v="175" actId="14100"/>
          <ac:cxnSpMkLst>
            <pc:docMk/>
            <pc:sldMk cId="3146249837" sldId="260"/>
            <ac:cxnSpMk id="57" creationId="{2EFCF948-5F6F-4B39-8571-49E1A3BC9D29}"/>
          </ac:cxnSpMkLst>
        </pc:cxnChg>
        <pc:cxnChg chg="mod">
          <ac:chgData name="Paul Bloemers" userId="fe3832ff3b233e04" providerId="LiveId" clId="{C2849EE6-FAC5-453D-ACFF-C1D958532997}" dt="2021-12-18T17:26:24.052" v="169" actId="208"/>
          <ac:cxnSpMkLst>
            <pc:docMk/>
            <pc:sldMk cId="3146249837" sldId="260"/>
            <ac:cxnSpMk id="58" creationId="{5A6DCD68-249A-4700-9B99-22554B2D7D1D}"/>
          </ac:cxnSpMkLst>
        </pc:cxnChg>
        <pc:cxnChg chg="mod">
          <ac:chgData name="Paul Bloemers" userId="fe3832ff3b233e04" providerId="LiveId" clId="{C2849EE6-FAC5-453D-ACFF-C1D958532997}" dt="2021-12-18T17:26:24.052" v="169" actId="208"/>
          <ac:cxnSpMkLst>
            <pc:docMk/>
            <pc:sldMk cId="3146249837" sldId="260"/>
            <ac:cxnSpMk id="59" creationId="{47561B38-5065-466C-9609-AB52CD3F3BDF}"/>
          </ac:cxnSpMkLst>
        </pc:cxnChg>
        <pc:cxnChg chg="mod">
          <ac:chgData name="Paul Bloemers" userId="fe3832ff3b233e04" providerId="LiveId" clId="{C2849EE6-FAC5-453D-ACFF-C1D958532997}" dt="2021-12-18T17:26:24.052" v="169" actId="208"/>
          <ac:cxnSpMkLst>
            <pc:docMk/>
            <pc:sldMk cId="3146249837" sldId="260"/>
            <ac:cxnSpMk id="60" creationId="{6A6985DA-D37A-46E1-8B91-1C9B90558EF2}"/>
          </ac:cxnSpMkLst>
        </pc:cxnChg>
        <pc:cxnChg chg="mod">
          <ac:chgData name="Paul Bloemers" userId="fe3832ff3b233e04" providerId="LiveId" clId="{C2849EE6-FAC5-453D-ACFF-C1D958532997}" dt="2021-12-18T17:26:24.052" v="169" actId="208"/>
          <ac:cxnSpMkLst>
            <pc:docMk/>
            <pc:sldMk cId="3146249837" sldId="260"/>
            <ac:cxnSpMk id="61" creationId="{F9111A58-79A7-495A-BCCF-EF77FE1E82AA}"/>
          </ac:cxnSpMkLst>
        </pc:cxnChg>
        <pc:cxnChg chg="mod">
          <ac:chgData name="Paul Bloemers" userId="fe3832ff3b233e04" providerId="LiveId" clId="{C2849EE6-FAC5-453D-ACFF-C1D958532997}" dt="2021-12-18T17:26:24.052" v="169" actId="208"/>
          <ac:cxnSpMkLst>
            <pc:docMk/>
            <pc:sldMk cId="3146249837" sldId="260"/>
            <ac:cxnSpMk id="63" creationId="{DBC1C230-6C21-42C4-8EB4-14CD7519BE5E}"/>
          </ac:cxnSpMkLst>
        </pc:cxnChg>
        <pc:cxnChg chg="mod">
          <ac:chgData name="Paul Bloemers" userId="fe3832ff3b233e04" providerId="LiveId" clId="{C2849EE6-FAC5-453D-ACFF-C1D958532997}" dt="2021-12-18T17:26:24.052" v="169" actId="208"/>
          <ac:cxnSpMkLst>
            <pc:docMk/>
            <pc:sldMk cId="3146249837" sldId="260"/>
            <ac:cxnSpMk id="64" creationId="{0A5C8A63-890B-4444-8749-C2B08D8CA928}"/>
          </ac:cxnSpMkLst>
        </pc:cxnChg>
        <pc:cxnChg chg="mod">
          <ac:chgData name="Paul Bloemers" userId="fe3832ff3b233e04" providerId="LiveId" clId="{C2849EE6-FAC5-453D-ACFF-C1D958532997}" dt="2021-12-18T17:26:24.052" v="169" actId="208"/>
          <ac:cxnSpMkLst>
            <pc:docMk/>
            <pc:sldMk cId="3146249837" sldId="260"/>
            <ac:cxnSpMk id="65" creationId="{E0DC275C-C23B-40B3-9197-8D90160A5AD5}"/>
          </ac:cxnSpMkLst>
        </pc:cxnChg>
        <pc:cxnChg chg="mod">
          <ac:chgData name="Paul Bloemers" userId="fe3832ff3b233e04" providerId="LiveId" clId="{C2849EE6-FAC5-453D-ACFF-C1D958532997}" dt="2021-12-18T17:26:24.052" v="169" actId="208"/>
          <ac:cxnSpMkLst>
            <pc:docMk/>
            <pc:sldMk cId="3146249837" sldId="260"/>
            <ac:cxnSpMk id="66" creationId="{374CEEED-C14E-455A-A226-03FED36B16AC}"/>
          </ac:cxnSpMkLst>
        </pc:cxnChg>
        <pc:cxnChg chg="mod">
          <ac:chgData name="Paul Bloemers" userId="fe3832ff3b233e04" providerId="LiveId" clId="{C2849EE6-FAC5-453D-ACFF-C1D958532997}" dt="2021-12-18T17:26:24.052" v="169" actId="208"/>
          <ac:cxnSpMkLst>
            <pc:docMk/>
            <pc:sldMk cId="3146249837" sldId="260"/>
            <ac:cxnSpMk id="67" creationId="{7DA2DFFA-E410-4216-B066-73E24BA93592}"/>
          </ac:cxnSpMkLst>
        </pc:cxnChg>
        <pc:cxnChg chg="mod">
          <ac:chgData name="Paul Bloemers" userId="fe3832ff3b233e04" providerId="LiveId" clId="{C2849EE6-FAC5-453D-ACFF-C1D958532997}" dt="2021-12-18T15:45:29.424" v="132" actId="1582"/>
          <ac:cxnSpMkLst>
            <pc:docMk/>
            <pc:sldMk cId="3146249837" sldId="260"/>
            <ac:cxnSpMk id="78" creationId="{D91A53D3-D81E-4441-95B9-83731400C2A9}"/>
          </ac:cxnSpMkLst>
        </pc:cxnChg>
        <pc:cxnChg chg="mod">
          <ac:chgData name="Paul Bloemers" userId="fe3832ff3b233e04" providerId="LiveId" clId="{C2849EE6-FAC5-453D-ACFF-C1D958532997}" dt="2021-12-18T15:46:26.471" v="138" actId="208"/>
          <ac:cxnSpMkLst>
            <pc:docMk/>
            <pc:sldMk cId="3146249837" sldId="260"/>
            <ac:cxnSpMk id="81" creationId="{38327AD6-B0E2-40C2-B623-F70E95257486}"/>
          </ac:cxnSpMkLst>
        </pc:cxnChg>
        <pc:cxnChg chg="mod">
          <ac:chgData name="Paul Bloemers" userId="fe3832ff3b233e04" providerId="LiveId" clId="{C2849EE6-FAC5-453D-ACFF-C1D958532997}" dt="2021-12-18T15:46:18.986" v="137" actId="208"/>
          <ac:cxnSpMkLst>
            <pc:docMk/>
            <pc:sldMk cId="3146249837" sldId="260"/>
            <ac:cxnSpMk id="84" creationId="{4522F8F1-2321-4A4E-8C91-041B45BF34EA}"/>
          </ac:cxnSpMkLst>
        </pc:cxnChg>
        <pc:cxnChg chg="mod">
          <ac:chgData name="Paul Bloemers" userId="fe3832ff3b233e04" providerId="LiveId" clId="{C2849EE6-FAC5-453D-ACFF-C1D958532997}" dt="2021-12-18T15:47:32.564" v="143" actId="208"/>
          <ac:cxnSpMkLst>
            <pc:docMk/>
            <pc:sldMk cId="3146249837" sldId="260"/>
            <ac:cxnSpMk id="91" creationId="{35E1A798-2D05-4FB1-A526-563A4ED80203}"/>
          </ac:cxnSpMkLst>
        </pc:cxnChg>
        <pc:cxnChg chg="mod">
          <ac:chgData name="Paul Bloemers" userId="fe3832ff3b233e04" providerId="LiveId" clId="{C2849EE6-FAC5-453D-ACFF-C1D958532997}" dt="2021-12-18T15:47:32.564" v="143" actId="208"/>
          <ac:cxnSpMkLst>
            <pc:docMk/>
            <pc:sldMk cId="3146249837" sldId="260"/>
            <ac:cxnSpMk id="93" creationId="{29AC497B-3625-473F-BC1E-EC93F9F15D32}"/>
          </ac:cxnSpMkLst>
        </pc:cxnChg>
      </pc:sldChg>
      <pc:sldChg chg="addSp delSp modSp new mod modClrScheme delAnim modAnim chgLayout">
        <pc:chgData name="Paul Bloemers" userId="fe3832ff3b233e04" providerId="LiveId" clId="{C2849EE6-FAC5-453D-ACFF-C1D958532997}" dt="2021-12-18T17:39:40.717" v="762" actId="20577"/>
        <pc:sldMkLst>
          <pc:docMk/>
          <pc:sldMk cId="3314935457" sldId="262"/>
        </pc:sldMkLst>
        <pc:spChg chg="del">
          <ac:chgData name="Paul Bloemers" userId="fe3832ff3b233e04" providerId="LiveId" clId="{C2849EE6-FAC5-453D-ACFF-C1D958532997}" dt="2021-12-18T15:49:40.418" v="168" actId="700"/>
          <ac:spMkLst>
            <pc:docMk/>
            <pc:sldMk cId="3314935457" sldId="262"/>
            <ac:spMk id="2" creationId="{A6A49046-2458-44F2-86A2-648FB31D35C9}"/>
          </ac:spMkLst>
        </pc:spChg>
        <pc:spChg chg="add mod">
          <ac:chgData name="Paul Bloemers" userId="fe3832ff3b233e04" providerId="LiveId" clId="{C2849EE6-FAC5-453D-ACFF-C1D958532997}" dt="2021-12-18T17:39:40.717" v="762" actId="20577"/>
          <ac:spMkLst>
            <pc:docMk/>
            <pc:sldMk cId="3314935457" sldId="262"/>
            <ac:spMk id="3" creationId="{0F6204C1-69E5-4A16-8114-DC34F2C1924C}"/>
          </ac:spMkLst>
        </pc:spChg>
        <pc:spChg chg="add del mod">
          <ac:chgData name="Paul Bloemers" userId="fe3832ff3b233e04" providerId="LiveId" clId="{C2849EE6-FAC5-453D-ACFF-C1D958532997}" dt="2021-12-18T17:39:02.029" v="748" actId="478"/>
          <ac:spMkLst>
            <pc:docMk/>
            <pc:sldMk cId="3314935457" sldId="262"/>
            <ac:spMk id="4" creationId="{CE0651B2-239F-45AD-878E-F12AF642DC94}"/>
          </ac:spMkLst>
        </pc:spChg>
        <pc:spChg chg="add mod">
          <ac:chgData name="Paul Bloemers" userId="fe3832ff3b233e04" providerId="LiveId" clId="{C2849EE6-FAC5-453D-ACFF-C1D958532997}" dt="2021-12-18T17:38:09.789" v="744" actId="1076"/>
          <ac:spMkLst>
            <pc:docMk/>
            <pc:sldMk cId="3314935457" sldId="262"/>
            <ac:spMk id="17" creationId="{C99E1F1A-AC11-43AA-BE2D-C0B9B18465A7}"/>
          </ac:spMkLst>
        </pc:spChg>
        <pc:spChg chg="add mod">
          <ac:chgData name="Paul Bloemers" userId="fe3832ff3b233e04" providerId="LiveId" clId="{C2849EE6-FAC5-453D-ACFF-C1D958532997}" dt="2021-12-18T17:38:09.789" v="744" actId="1076"/>
          <ac:spMkLst>
            <pc:docMk/>
            <pc:sldMk cId="3314935457" sldId="262"/>
            <ac:spMk id="18" creationId="{8D87CB80-F172-41C3-87D1-741EEDE265EE}"/>
          </ac:spMkLst>
        </pc:spChg>
        <pc:spChg chg="add mod">
          <ac:chgData name="Paul Bloemers" userId="fe3832ff3b233e04" providerId="LiveId" clId="{C2849EE6-FAC5-453D-ACFF-C1D958532997}" dt="2021-12-18T17:38:09.789" v="744" actId="1076"/>
          <ac:spMkLst>
            <pc:docMk/>
            <pc:sldMk cId="3314935457" sldId="262"/>
            <ac:spMk id="19" creationId="{44394D18-B89E-41DD-BF19-DCD73769A9FB}"/>
          </ac:spMkLst>
        </pc:spChg>
        <pc:spChg chg="add mod">
          <ac:chgData name="Paul Bloemers" userId="fe3832ff3b233e04" providerId="LiveId" clId="{C2849EE6-FAC5-453D-ACFF-C1D958532997}" dt="2021-12-18T17:38:09.789" v="744" actId="1076"/>
          <ac:spMkLst>
            <pc:docMk/>
            <pc:sldMk cId="3314935457" sldId="262"/>
            <ac:spMk id="20" creationId="{F8E50848-569A-456C-ACAF-08B2D8648124}"/>
          </ac:spMkLst>
        </pc:spChg>
        <pc:spChg chg="add mod">
          <ac:chgData name="Paul Bloemers" userId="fe3832ff3b233e04" providerId="LiveId" clId="{C2849EE6-FAC5-453D-ACFF-C1D958532997}" dt="2021-12-18T17:38:09.789" v="744" actId="1076"/>
          <ac:spMkLst>
            <pc:docMk/>
            <pc:sldMk cId="3314935457" sldId="262"/>
            <ac:spMk id="21" creationId="{988645A7-5EDD-4EA0-82BD-442F39EF28DF}"/>
          </ac:spMkLst>
        </pc:spChg>
        <pc:spChg chg="add mod">
          <ac:chgData name="Paul Bloemers" userId="fe3832ff3b233e04" providerId="LiveId" clId="{C2849EE6-FAC5-453D-ACFF-C1D958532997}" dt="2021-12-18T17:38:09.789" v="744" actId="1076"/>
          <ac:spMkLst>
            <pc:docMk/>
            <pc:sldMk cId="3314935457" sldId="262"/>
            <ac:spMk id="22" creationId="{822923FA-E21D-4D6C-B929-6C9ED1F9865A}"/>
          </ac:spMkLst>
        </pc:spChg>
        <pc:spChg chg="add mod">
          <ac:chgData name="Paul Bloemers" userId="fe3832ff3b233e04" providerId="LiveId" clId="{C2849EE6-FAC5-453D-ACFF-C1D958532997}" dt="2021-12-18T17:38:09.789" v="744" actId="1076"/>
          <ac:spMkLst>
            <pc:docMk/>
            <pc:sldMk cId="3314935457" sldId="262"/>
            <ac:spMk id="23" creationId="{7716B90B-B649-4B2A-8B0E-CBC268319319}"/>
          </ac:spMkLst>
        </pc:spChg>
        <pc:spChg chg="add mod">
          <ac:chgData name="Paul Bloemers" userId="fe3832ff3b233e04" providerId="LiveId" clId="{C2849EE6-FAC5-453D-ACFF-C1D958532997}" dt="2021-12-18T17:38:09.789" v="744" actId="1076"/>
          <ac:spMkLst>
            <pc:docMk/>
            <pc:sldMk cId="3314935457" sldId="262"/>
            <ac:spMk id="24" creationId="{F5EDFF72-FD6C-41D9-B730-F2BFC6D72505}"/>
          </ac:spMkLst>
        </pc:spChg>
        <pc:spChg chg="add mod">
          <ac:chgData name="Paul Bloemers" userId="fe3832ff3b233e04" providerId="LiveId" clId="{C2849EE6-FAC5-453D-ACFF-C1D958532997}" dt="2021-12-18T17:38:09.789" v="744" actId="1076"/>
          <ac:spMkLst>
            <pc:docMk/>
            <pc:sldMk cId="3314935457" sldId="262"/>
            <ac:spMk id="25" creationId="{5EAEFA29-79EE-4F9B-8F6F-674BE3FE937C}"/>
          </ac:spMkLst>
        </pc:spChg>
        <pc:spChg chg="add mod">
          <ac:chgData name="Paul Bloemers" userId="fe3832ff3b233e04" providerId="LiveId" clId="{C2849EE6-FAC5-453D-ACFF-C1D958532997}" dt="2021-12-18T17:38:09.789" v="744" actId="1076"/>
          <ac:spMkLst>
            <pc:docMk/>
            <pc:sldMk cId="3314935457" sldId="262"/>
            <ac:spMk id="27" creationId="{6D0DC700-2F38-4EAA-B7B1-DD073B8AAD64}"/>
          </ac:spMkLst>
        </pc:spChg>
        <pc:spChg chg="add mod">
          <ac:chgData name="Paul Bloemers" userId="fe3832ff3b233e04" providerId="LiveId" clId="{C2849EE6-FAC5-453D-ACFF-C1D958532997}" dt="2021-12-18T17:38:15.758" v="745" actId="1076"/>
          <ac:spMkLst>
            <pc:docMk/>
            <pc:sldMk cId="3314935457" sldId="262"/>
            <ac:spMk id="28" creationId="{1720C383-F083-4E04-8839-40F80E1E9077}"/>
          </ac:spMkLst>
        </pc:spChg>
        <pc:spChg chg="add del mod">
          <ac:chgData name="Paul Bloemers" userId="fe3832ff3b233e04" providerId="LiveId" clId="{C2849EE6-FAC5-453D-ACFF-C1D958532997}" dt="2021-12-18T17:39:13.202" v="756" actId="478"/>
          <ac:spMkLst>
            <pc:docMk/>
            <pc:sldMk cId="3314935457" sldId="262"/>
            <ac:spMk id="30" creationId="{006C3AAA-E541-43CE-BC78-5120A6854FDB}"/>
          </ac:spMkLst>
        </pc:spChg>
        <pc:spChg chg="add del mod">
          <ac:chgData name="Paul Bloemers" userId="fe3832ff3b233e04" providerId="LiveId" clId="{C2849EE6-FAC5-453D-ACFF-C1D958532997}" dt="2021-12-18T17:39:11.593" v="755" actId="478"/>
          <ac:spMkLst>
            <pc:docMk/>
            <pc:sldMk cId="3314935457" sldId="262"/>
            <ac:spMk id="31" creationId="{587561D0-0B21-409F-8C05-C8E8F748AB02}"/>
          </ac:spMkLst>
        </pc:spChg>
        <pc:spChg chg="add del mod">
          <ac:chgData name="Paul Bloemers" userId="fe3832ff3b233e04" providerId="LiveId" clId="{C2849EE6-FAC5-453D-ACFF-C1D958532997}" dt="2021-12-18T17:39:14.905" v="757" actId="478"/>
          <ac:spMkLst>
            <pc:docMk/>
            <pc:sldMk cId="3314935457" sldId="262"/>
            <ac:spMk id="33" creationId="{CBFB860A-6B34-4C8A-8A0C-F2679A43B40B}"/>
          </ac:spMkLst>
        </pc:spChg>
        <pc:spChg chg="add del mod">
          <ac:chgData name="Paul Bloemers" userId="fe3832ff3b233e04" providerId="LiveId" clId="{C2849EE6-FAC5-453D-ACFF-C1D958532997}" dt="2021-12-18T17:30:46.397" v="332" actId="478"/>
          <ac:spMkLst>
            <pc:docMk/>
            <pc:sldMk cId="3314935457" sldId="262"/>
            <ac:spMk id="34" creationId="{197324C9-53E6-415B-9BA7-C9809FE34495}"/>
          </ac:spMkLst>
        </pc:spChg>
        <pc:spChg chg="add del mod">
          <ac:chgData name="Paul Bloemers" userId="fe3832ff3b233e04" providerId="LiveId" clId="{C2849EE6-FAC5-453D-ACFF-C1D958532997}" dt="2021-12-18T17:30:48.092" v="333" actId="478"/>
          <ac:spMkLst>
            <pc:docMk/>
            <pc:sldMk cId="3314935457" sldId="262"/>
            <ac:spMk id="35" creationId="{FCE5E7CD-4BE5-434C-8267-DE0E2110D3C3}"/>
          </ac:spMkLst>
        </pc:spChg>
        <pc:spChg chg="add del mod">
          <ac:chgData name="Paul Bloemers" userId="fe3832ff3b233e04" providerId="LiveId" clId="{C2849EE6-FAC5-453D-ACFF-C1D958532997}" dt="2021-12-18T17:39:08.492" v="753" actId="478"/>
          <ac:spMkLst>
            <pc:docMk/>
            <pc:sldMk cId="3314935457" sldId="262"/>
            <ac:spMk id="37" creationId="{71559C00-A8D1-4210-8ADE-4E75891C3F63}"/>
          </ac:spMkLst>
        </pc:spChg>
        <pc:spChg chg="add del mod">
          <ac:chgData name="Paul Bloemers" userId="fe3832ff3b233e04" providerId="LiveId" clId="{C2849EE6-FAC5-453D-ACFF-C1D958532997}" dt="2021-12-18T17:39:28.147" v="760" actId="478"/>
          <ac:spMkLst>
            <pc:docMk/>
            <pc:sldMk cId="3314935457" sldId="262"/>
            <ac:spMk id="38" creationId="{D816ADB4-A9F9-4AF5-8600-3C770AA5C2F7}"/>
          </ac:spMkLst>
        </pc:spChg>
        <pc:spChg chg="add del mod">
          <ac:chgData name="Paul Bloemers" userId="fe3832ff3b233e04" providerId="LiveId" clId="{C2849EE6-FAC5-453D-ACFF-C1D958532997}" dt="2021-12-18T17:39:25.953" v="759" actId="478"/>
          <ac:spMkLst>
            <pc:docMk/>
            <pc:sldMk cId="3314935457" sldId="262"/>
            <ac:spMk id="40" creationId="{0E748AC8-2577-4AB6-8329-6A5D624ED944}"/>
          </ac:spMkLst>
        </pc:spChg>
        <pc:spChg chg="add mod">
          <ac:chgData name="Paul Bloemers" userId="fe3832ff3b233e04" providerId="LiveId" clId="{C2849EE6-FAC5-453D-ACFF-C1D958532997}" dt="2021-12-18T17:38:09.789" v="744" actId="1076"/>
          <ac:spMkLst>
            <pc:docMk/>
            <pc:sldMk cId="3314935457" sldId="262"/>
            <ac:spMk id="41" creationId="{C34FF8D3-23AF-4206-A018-A8893B850C01}"/>
          </ac:spMkLst>
        </pc:spChg>
        <pc:spChg chg="add mod">
          <ac:chgData name="Paul Bloemers" userId="fe3832ff3b233e04" providerId="LiveId" clId="{C2849EE6-FAC5-453D-ACFF-C1D958532997}" dt="2021-12-18T17:34:18.039" v="378" actId="1076"/>
          <ac:spMkLst>
            <pc:docMk/>
            <pc:sldMk cId="3314935457" sldId="262"/>
            <ac:spMk id="42" creationId="{19516636-6705-4CA1-9504-EBF4D465B28B}"/>
          </ac:spMkLst>
        </pc:spChg>
        <pc:cxnChg chg="add mod">
          <ac:chgData name="Paul Bloemers" userId="fe3832ff3b233e04" providerId="LiveId" clId="{C2849EE6-FAC5-453D-ACFF-C1D958532997}" dt="2021-12-18T17:38:09.789" v="744" actId="1076"/>
          <ac:cxnSpMkLst>
            <pc:docMk/>
            <pc:sldMk cId="3314935457" sldId="262"/>
            <ac:cxnSpMk id="5" creationId="{DDCAC9E7-5040-44FA-965A-F88E33761699}"/>
          </ac:cxnSpMkLst>
        </pc:cxnChg>
        <pc:cxnChg chg="add mod">
          <ac:chgData name="Paul Bloemers" userId="fe3832ff3b233e04" providerId="LiveId" clId="{C2849EE6-FAC5-453D-ACFF-C1D958532997}" dt="2021-12-18T17:38:09.789" v="744" actId="1076"/>
          <ac:cxnSpMkLst>
            <pc:docMk/>
            <pc:sldMk cId="3314935457" sldId="262"/>
            <ac:cxnSpMk id="6" creationId="{D69B6DE9-A3EF-4F3D-8F36-82CE9AEFD465}"/>
          </ac:cxnSpMkLst>
        </pc:cxnChg>
        <pc:cxnChg chg="add mod">
          <ac:chgData name="Paul Bloemers" userId="fe3832ff3b233e04" providerId="LiveId" clId="{C2849EE6-FAC5-453D-ACFF-C1D958532997}" dt="2021-12-18T17:38:09.789" v="744" actId="1076"/>
          <ac:cxnSpMkLst>
            <pc:docMk/>
            <pc:sldMk cId="3314935457" sldId="262"/>
            <ac:cxnSpMk id="7" creationId="{7EDE1D32-6E36-4CDE-BB19-60E5D41CD281}"/>
          </ac:cxnSpMkLst>
        </pc:cxnChg>
        <pc:cxnChg chg="add mod">
          <ac:chgData name="Paul Bloemers" userId="fe3832ff3b233e04" providerId="LiveId" clId="{C2849EE6-FAC5-453D-ACFF-C1D958532997}" dt="2021-12-18T17:38:09.789" v="744" actId="1076"/>
          <ac:cxnSpMkLst>
            <pc:docMk/>
            <pc:sldMk cId="3314935457" sldId="262"/>
            <ac:cxnSpMk id="8" creationId="{972BB159-204C-4BB3-A522-E513EBC4E7A1}"/>
          </ac:cxnSpMkLst>
        </pc:cxnChg>
        <pc:cxnChg chg="add mod">
          <ac:chgData name="Paul Bloemers" userId="fe3832ff3b233e04" providerId="LiveId" clId="{C2849EE6-FAC5-453D-ACFF-C1D958532997}" dt="2021-12-18T17:38:09.789" v="744" actId="1076"/>
          <ac:cxnSpMkLst>
            <pc:docMk/>
            <pc:sldMk cId="3314935457" sldId="262"/>
            <ac:cxnSpMk id="9" creationId="{FA6E6753-504D-4C45-900C-FD35BD5C532B}"/>
          </ac:cxnSpMkLst>
        </pc:cxnChg>
        <pc:cxnChg chg="add mod">
          <ac:chgData name="Paul Bloemers" userId="fe3832ff3b233e04" providerId="LiveId" clId="{C2849EE6-FAC5-453D-ACFF-C1D958532997}" dt="2021-12-18T17:38:09.789" v="744" actId="1076"/>
          <ac:cxnSpMkLst>
            <pc:docMk/>
            <pc:sldMk cId="3314935457" sldId="262"/>
            <ac:cxnSpMk id="10" creationId="{B9C20DAE-F74B-4488-8E12-189FCA470EB5}"/>
          </ac:cxnSpMkLst>
        </pc:cxnChg>
        <pc:cxnChg chg="add mod">
          <ac:chgData name="Paul Bloemers" userId="fe3832ff3b233e04" providerId="LiveId" clId="{C2849EE6-FAC5-453D-ACFF-C1D958532997}" dt="2021-12-18T17:39:19.848" v="758" actId="208"/>
          <ac:cxnSpMkLst>
            <pc:docMk/>
            <pc:sldMk cId="3314935457" sldId="262"/>
            <ac:cxnSpMk id="11" creationId="{19F01E58-C656-4FBB-B72C-3E1659867C69}"/>
          </ac:cxnSpMkLst>
        </pc:cxnChg>
        <pc:cxnChg chg="add mod">
          <ac:chgData name="Paul Bloemers" userId="fe3832ff3b233e04" providerId="LiveId" clId="{C2849EE6-FAC5-453D-ACFF-C1D958532997}" dt="2021-12-18T17:38:09.789" v="744" actId="1076"/>
          <ac:cxnSpMkLst>
            <pc:docMk/>
            <pc:sldMk cId="3314935457" sldId="262"/>
            <ac:cxnSpMk id="12" creationId="{54BA1584-72DF-4EAF-8AF6-956341FDE95E}"/>
          </ac:cxnSpMkLst>
        </pc:cxnChg>
        <pc:cxnChg chg="add mod">
          <ac:chgData name="Paul Bloemers" userId="fe3832ff3b233e04" providerId="LiveId" clId="{C2849EE6-FAC5-453D-ACFF-C1D958532997}" dt="2021-12-18T17:38:09.789" v="744" actId="1076"/>
          <ac:cxnSpMkLst>
            <pc:docMk/>
            <pc:sldMk cId="3314935457" sldId="262"/>
            <ac:cxnSpMk id="13" creationId="{9DB311E3-DC15-4492-9147-43138D5C48A5}"/>
          </ac:cxnSpMkLst>
        </pc:cxnChg>
        <pc:cxnChg chg="add mod">
          <ac:chgData name="Paul Bloemers" userId="fe3832ff3b233e04" providerId="LiveId" clId="{C2849EE6-FAC5-453D-ACFF-C1D958532997}" dt="2021-12-18T17:38:09.789" v="744" actId="1076"/>
          <ac:cxnSpMkLst>
            <pc:docMk/>
            <pc:sldMk cId="3314935457" sldId="262"/>
            <ac:cxnSpMk id="14" creationId="{D41A640A-0530-4B05-B09E-713E571DAD38}"/>
          </ac:cxnSpMkLst>
        </pc:cxnChg>
        <pc:cxnChg chg="add mod">
          <ac:chgData name="Paul Bloemers" userId="fe3832ff3b233e04" providerId="LiveId" clId="{C2849EE6-FAC5-453D-ACFF-C1D958532997}" dt="2021-12-18T17:38:09.789" v="744" actId="1076"/>
          <ac:cxnSpMkLst>
            <pc:docMk/>
            <pc:sldMk cId="3314935457" sldId="262"/>
            <ac:cxnSpMk id="15" creationId="{0E223731-BCB5-426E-A9BA-C6EA2F605D6A}"/>
          </ac:cxnSpMkLst>
        </pc:cxnChg>
        <pc:cxnChg chg="add mod">
          <ac:chgData name="Paul Bloemers" userId="fe3832ff3b233e04" providerId="LiveId" clId="{C2849EE6-FAC5-453D-ACFF-C1D958532997}" dt="2021-12-18T17:38:09.789" v="744" actId="1076"/>
          <ac:cxnSpMkLst>
            <pc:docMk/>
            <pc:sldMk cId="3314935457" sldId="262"/>
            <ac:cxnSpMk id="16" creationId="{3A59ADA4-ECD4-4FEF-9A67-5FC25DF13ED6}"/>
          </ac:cxnSpMkLst>
        </pc:cxnChg>
        <pc:cxnChg chg="add del mod">
          <ac:chgData name="Paul Bloemers" userId="fe3832ff3b233e04" providerId="LiveId" clId="{C2849EE6-FAC5-453D-ACFF-C1D958532997}" dt="2021-12-18T17:39:09.507" v="754" actId="478"/>
          <ac:cxnSpMkLst>
            <pc:docMk/>
            <pc:sldMk cId="3314935457" sldId="262"/>
            <ac:cxnSpMk id="26" creationId="{31207219-6788-4B74-9A25-DF2433F969B7}"/>
          </ac:cxnSpMkLst>
        </pc:cxnChg>
        <pc:cxnChg chg="add del mod">
          <ac:chgData name="Paul Bloemers" userId="fe3832ff3b233e04" providerId="LiveId" clId="{C2849EE6-FAC5-453D-ACFF-C1D958532997}" dt="2021-12-18T17:39:03.498" v="749" actId="478"/>
          <ac:cxnSpMkLst>
            <pc:docMk/>
            <pc:sldMk cId="3314935457" sldId="262"/>
            <ac:cxnSpMk id="29" creationId="{D8D07DB1-573B-45CC-B7CD-AF329F591FCF}"/>
          </ac:cxnSpMkLst>
        </pc:cxnChg>
        <pc:cxnChg chg="add del mod">
          <ac:chgData name="Paul Bloemers" userId="fe3832ff3b233e04" providerId="LiveId" clId="{C2849EE6-FAC5-453D-ACFF-C1D958532997}" dt="2021-12-18T17:39:05.993" v="751" actId="478"/>
          <ac:cxnSpMkLst>
            <pc:docMk/>
            <pc:sldMk cId="3314935457" sldId="262"/>
            <ac:cxnSpMk id="32" creationId="{743167BE-3960-4643-87AB-1256D64754AA}"/>
          </ac:cxnSpMkLst>
        </pc:cxnChg>
        <pc:cxnChg chg="add del mod">
          <ac:chgData name="Paul Bloemers" userId="fe3832ff3b233e04" providerId="LiveId" clId="{C2849EE6-FAC5-453D-ACFF-C1D958532997}" dt="2021-12-18T17:39:07.536" v="752" actId="478"/>
          <ac:cxnSpMkLst>
            <pc:docMk/>
            <pc:sldMk cId="3314935457" sldId="262"/>
            <ac:cxnSpMk id="36" creationId="{6F950354-4D52-491E-9697-44680EC1F7C0}"/>
          </ac:cxnSpMkLst>
        </pc:cxnChg>
        <pc:cxnChg chg="add del mod">
          <ac:chgData name="Paul Bloemers" userId="fe3832ff3b233e04" providerId="LiveId" clId="{C2849EE6-FAC5-453D-ACFF-C1D958532997}" dt="2021-12-18T17:39:04.811" v="750" actId="478"/>
          <ac:cxnSpMkLst>
            <pc:docMk/>
            <pc:sldMk cId="3314935457" sldId="262"/>
            <ac:cxnSpMk id="39" creationId="{B99668AF-87F4-416C-9094-08B970CB3025}"/>
          </ac:cxnSpMkLst>
        </pc:cxnChg>
      </pc:sldChg>
      <pc:sldChg chg="addSp delSp modSp add mod delAnim">
        <pc:chgData name="Paul Bloemers" userId="fe3832ff3b233e04" providerId="LiveId" clId="{C2849EE6-FAC5-453D-ACFF-C1D958532997}" dt="2021-12-18T17:47:47.375" v="803" actId="20577"/>
        <pc:sldMkLst>
          <pc:docMk/>
          <pc:sldMk cId="2014310212" sldId="263"/>
        </pc:sldMkLst>
        <pc:spChg chg="mod">
          <ac:chgData name="Paul Bloemers" userId="fe3832ff3b233e04" providerId="LiveId" clId="{C2849EE6-FAC5-453D-ACFF-C1D958532997}" dt="2021-12-18T17:47:17.702" v="795" actId="20577"/>
          <ac:spMkLst>
            <pc:docMk/>
            <pc:sldMk cId="2014310212" sldId="263"/>
            <ac:spMk id="3" creationId="{0F6204C1-69E5-4A16-8114-DC34F2C1924C}"/>
          </ac:spMkLst>
        </pc:spChg>
        <pc:spChg chg="del">
          <ac:chgData name="Paul Bloemers" userId="fe3832ff3b233e04" providerId="LiveId" clId="{C2849EE6-FAC5-453D-ACFF-C1D958532997}" dt="2021-12-18T17:40:10.908" v="764" actId="478"/>
          <ac:spMkLst>
            <pc:docMk/>
            <pc:sldMk cId="2014310212" sldId="263"/>
            <ac:spMk id="4" creationId="{CE0651B2-239F-45AD-878E-F12AF642DC94}"/>
          </ac:spMkLst>
        </pc:spChg>
        <pc:spChg chg="add mod">
          <ac:chgData name="Paul Bloemers" userId="fe3832ff3b233e04" providerId="LiveId" clId="{C2849EE6-FAC5-453D-ACFF-C1D958532997}" dt="2021-12-18T17:47:47.375" v="803" actId="20577"/>
          <ac:spMkLst>
            <pc:docMk/>
            <pc:sldMk cId="2014310212" sldId="263"/>
            <ac:spMk id="43" creationId="{D3510991-E9E9-47BD-AA03-45406961D3FB}"/>
          </ac:spMkLst>
        </pc:spChg>
        <pc:cxnChg chg="mod">
          <ac:chgData name="Paul Bloemers" userId="fe3832ff3b233e04" providerId="LiveId" clId="{C2849EE6-FAC5-453D-ACFF-C1D958532997}" dt="2021-12-18T17:41:00.755" v="768" actId="14100"/>
          <ac:cxnSpMkLst>
            <pc:docMk/>
            <pc:sldMk cId="2014310212" sldId="263"/>
            <ac:cxnSpMk id="29" creationId="{D8D07DB1-573B-45CC-B7CD-AF329F591FCF}"/>
          </ac:cxnSpMkLst>
        </pc:cxnChg>
      </pc:sldChg>
      <pc:sldChg chg="modSp add mod">
        <pc:chgData name="Paul Bloemers" userId="fe3832ff3b233e04" providerId="LiveId" clId="{C2849EE6-FAC5-453D-ACFF-C1D958532997}" dt="2021-12-18T17:47:23.820" v="797" actId="20577"/>
        <pc:sldMkLst>
          <pc:docMk/>
          <pc:sldMk cId="3607649848" sldId="264"/>
        </pc:sldMkLst>
        <pc:spChg chg="mod">
          <ac:chgData name="Paul Bloemers" userId="fe3832ff3b233e04" providerId="LiveId" clId="{C2849EE6-FAC5-453D-ACFF-C1D958532997}" dt="2021-12-18T17:47:23.820" v="797" actId="20577"/>
          <ac:spMkLst>
            <pc:docMk/>
            <pc:sldMk cId="3607649848" sldId="264"/>
            <ac:spMk id="3" creationId="{0F6204C1-69E5-4A16-8114-DC34F2C1924C}"/>
          </ac:spMkLst>
        </pc:spChg>
        <pc:cxnChg chg="mod">
          <ac:chgData name="Paul Bloemers" userId="fe3832ff3b233e04" providerId="LiveId" clId="{C2849EE6-FAC5-453D-ACFF-C1D958532997}" dt="2021-12-18T17:40:42.193" v="766" actId="14100"/>
          <ac:cxnSpMkLst>
            <pc:docMk/>
            <pc:sldMk cId="3607649848" sldId="264"/>
            <ac:cxnSpMk id="29" creationId="{D8D07DB1-573B-45CC-B7CD-AF329F591FCF}"/>
          </ac:cxnSpMkLst>
        </pc:cxnChg>
      </pc:sldChg>
      <pc:sldMasterChg chg="del delSldLayout">
        <pc:chgData name="Paul Bloemers" userId="fe3832ff3b233e04" providerId="LiveId" clId="{C2849EE6-FAC5-453D-ACFF-C1D958532997}" dt="2021-12-18T15:31:55.520" v="33" actId="700"/>
        <pc:sldMasterMkLst>
          <pc:docMk/>
          <pc:sldMasterMk cId="3444074432" sldId="2147483660"/>
        </pc:sldMasterMkLst>
        <pc:sldLayoutChg chg="del">
          <pc:chgData name="Paul Bloemers" userId="fe3832ff3b233e04" providerId="LiveId" clId="{C2849EE6-FAC5-453D-ACFF-C1D958532997}" dt="2021-12-18T15:31:55.520" v="33" actId="700"/>
          <pc:sldLayoutMkLst>
            <pc:docMk/>
            <pc:sldMasterMk cId="3444074432" sldId="2147483660"/>
            <pc:sldLayoutMk cId="722685059" sldId="2147483673"/>
          </pc:sldLayoutMkLst>
        </pc:sldLayoutChg>
      </pc:sldMasterChg>
    </pc:docChg>
  </pc:docChgLst>
  <pc:docChgLst>
    <pc:chgData name="Paul Bloemers" userId="fe3832ff3b233e04" providerId="LiveId" clId="{CAFEF2AA-0C82-4652-8E67-6360D491F210}"/>
    <pc:docChg chg="undo custSel addSld delSld modSld addMainMaster modMainMaster">
      <pc:chgData name="Paul Bloemers" userId="fe3832ff3b233e04" providerId="LiveId" clId="{CAFEF2AA-0C82-4652-8E67-6360D491F210}" dt="2021-12-19T09:46:34.982" v="1157"/>
      <pc:docMkLst>
        <pc:docMk/>
      </pc:docMkLst>
      <pc:sldChg chg="modSp mod modTransition">
        <pc:chgData name="Paul Bloemers" userId="fe3832ff3b233e04" providerId="LiveId" clId="{CAFEF2AA-0C82-4652-8E67-6360D491F210}" dt="2021-09-29T05:40:41.383" v="21" actId="20577"/>
        <pc:sldMkLst>
          <pc:docMk/>
          <pc:sldMk cId="2888547966" sldId="256"/>
        </pc:sldMkLst>
        <pc:spChg chg="mod">
          <ac:chgData name="Paul Bloemers" userId="fe3832ff3b233e04" providerId="LiveId" clId="{CAFEF2AA-0C82-4652-8E67-6360D491F210}" dt="2021-09-29T05:40:41.383" v="21" actId="20577"/>
          <ac:spMkLst>
            <pc:docMk/>
            <pc:sldMk cId="2888547966" sldId="256"/>
            <ac:spMk id="2" creationId="{62EFABFA-450B-47AC-B22B-4FB47C0EB90D}"/>
          </ac:spMkLst>
        </pc:spChg>
        <pc:spChg chg="mod">
          <ac:chgData name="Paul Bloemers" userId="fe3832ff3b233e04" providerId="LiveId" clId="{CAFEF2AA-0C82-4652-8E67-6360D491F210}" dt="2021-09-29T05:40:34.514" v="0"/>
          <ac:spMkLst>
            <pc:docMk/>
            <pc:sldMk cId="2888547966" sldId="256"/>
            <ac:spMk id="3" creationId="{0107034A-BA34-4BCF-872E-A7CEABCF8DA6}"/>
          </ac:spMkLst>
        </pc:spChg>
      </pc:sldChg>
      <pc:sldChg chg="new del">
        <pc:chgData name="Paul Bloemers" userId="fe3832ff3b233e04" providerId="LiveId" clId="{CAFEF2AA-0C82-4652-8E67-6360D491F210}" dt="2021-09-29T05:42:26.875" v="28" actId="2696"/>
        <pc:sldMkLst>
          <pc:docMk/>
          <pc:sldMk cId="2800059454" sldId="257"/>
        </pc:sldMkLst>
      </pc:sldChg>
      <pc:sldChg chg="add del">
        <pc:chgData name="Paul Bloemers" userId="fe3832ff3b233e04" providerId="LiveId" clId="{CAFEF2AA-0C82-4652-8E67-6360D491F210}" dt="2021-09-29T05:42:21.480" v="27" actId="2696"/>
        <pc:sldMkLst>
          <pc:docMk/>
          <pc:sldMk cId="4243286352" sldId="258"/>
        </pc:sldMkLst>
      </pc:sldChg>
      <pc:sldChg chg="modSp add mod">
        <pc:chgData name="Paul Bloemers" userId="fe3832ff3b233e04" providerId="LiveId" clId="{CAFEF2AA-0C82-4652-8E67-6360D491F210}" dt="2021-12-19T08:05:47.898" v="364" actId="1076"/>
        <pc:sldMkLst>
          <pc:docMk/>
          <pc:sldMk cId="81206380" sldId="259"/>
        </pc:sldMkLst>
        <pc:spChg chg="mod">
          <ac:chgData name="Paul Bloemers" userId="fe3832ff3b233e04" providerId="LiveId" clId="{CAFEF2AA-0C82-4652-8E67-6360D491F210}" dt="2021-09-29T05:42:34.768" v="51" actId="20577"/>
          <ac:spMkLst>
            <pc:docMk/>
            <pc:sldMk cId="81206380" sldId="259"/>
            <ac:spMk id="2" creationId="{00000000-0000-0000-0000-000000000000}"/>
          </ac:spMkLst>
        </pc:spChg>
        <pc:spChg chg="mod">
          <ac:chgData name="Paul Bloemers" userId="fe3832ff3b233e04" providerId="LiveId" clId="{CAFEF2AA-0C82-4652-8E67-6360D491F210}" dt="2021-09-29T05:44:01.446" v="71" actId="20577"/>
          <ac:spMkLst>
            <pc:docMk/>
            <pc:sldMk cId="81206380" sldId="259"/>
            <ac:spMk id="3" creationId="{00000000-0000-0000-0000-000000000000}"/>
          </ac:spMkLst>
        </pc:spChg>
        <pc:spChg chg="mod">
          <ac:chgData name="Paul Bloemers" userId="fe3832ff3b233e04" providerId="LiveId" clId="{CAFEF2AA-0C82-4652-8E67-6360D491F210}" dt="2021-09-29T05:42:51.598" v="63" actId="1076"/>
          <ac:spMkLst>
            <pc:docMk/>
            <pc:sldMk cId="81206380" sldId="259"/>
            <ac:spMk id="28" creationId="{00000000-0000-0000-0000-000000000000}"/>
          </ac:spMkLst>
        </pc:spChg>
        <pc:spChg chg="mod">
          <ac:chgData name="Paul Bloemers" userId="fe3832ff3b233e04" providerId="LiveId" clId="{CAFEF2AA-0C82-4652-8E67-6360D491F210}" dt="2021-12-19T08:05:47.898" v="364" actId="1076"/>
          <ac:spMkLst>
            <pc:docMk/>
            <pc:sldMk cId="81206380" sldId="259"/>
            <ac:spMk id="34" creationId="{10842E03-B004-456B-9F4A-91FA2575FC58}"/>
          </ac:spMkLst>
        </pc:spChg>
        <pc:spChg chg="mod">
          <ac:chgData name="Paul Bloemers" userId="fe3832ff3b233e04" providerId="LiveId" clId="{CAFEF2AA-0C82-4652-8E67-6360D491F210}" dt="2021-09-29T05:51:54.692" v="93" actId="207"/>
          <ac:spMkLst>
            <pc:docMk/>
            <pc:sldMk cId="81206380" sldId="259"/>
            <ac:spMk id="72" creationId="{00000000-0000-0000-0000-000000000000}"/>
          </ac:spMkLst>
        </pc:spChg>
      </pc:sldChg>
      <pc:sldChg chg="addSp delSp modSp new mod modClrScheme delAnim modAnim chgLayout">
        <pc:chgData name="Paul Bloemers" userId="fe3832ff3b233e04" providerId="LiveId" clId="{CAFEF2AA-0C82-4652-8E67-6360D491F210}" dt="2021-09-29T06:40:44.924" v="360" actId="1076"/>
        <pc:sldMkLst>
          <pc:docMk/>
          <pc:sldMk cId="3146249837" sldId="260"/>
        </pc:sldMkLst>
        <pc:spChg chg="del mod ord">
          <ac:chgData name="Paul Bloemers" userId="fe3832ff3b233e04" providerId="LiveId" clId="{CAFEF2AA-0C82-4652-8E67-6360D491F210}" dt="2021-09-29T05:48:13.835" v="73" actId="700"/>
          <ac:spMkLst>
            <pc:docMk/>
            <pc:sldMk cId="3146249837" sldId="260"/>
            <ac:spMk id="2" creationId="{0D254168-6E29-4787-9D38-B083086468E0}"/>
          </ac:spMkLst>
        </pc:spChg>
        <pc:spChg chg="del">
          <ac:chgData name="Paul Bloemers" userId="fe3832ff3b233e04" providerId="LiveId" clId="{CAFEF2AA-0C82-4652-8E67-6360D491F210}" dt="2021-09-29T05:48:13.835" v="73" actId="700"/>
          <ac:spMkLst>
            <pc:docMk/>
            <pc:sldMk cId="3146249837" sldId="260"/>
            <ac:spMk id="3" creationId="{678A505F-1AD7-4C75-861F-4DD1E3B7DECD}"/>
          </ac:spMkLst>
        </pc:spChg>
        <pc:spChg chg="add mod ord">
          <ac:chgData name="Paul Bloemers" userId="fe3832ff3b233e04" providerId="LiveId" clId="{CAFEF2AA-0C82-4652-8E67-6360D491F210}" dt="2021-09-29T06:31:56.647" v="122" actId="20577"/>
          <ac:spMkLst>
            <pc:docMk/>
            <pc:sldMk cId="3146249837" sldId="260"/>
            <ac:spMk id="4" creationId="{6C535872-009D-4A5F-9CD0-B495594D7B0E}"/>
          </ac:spMkLst>
        </pc:spChg>
        <pc:spChg chg="add del mod">
          <ac:chgData name="Paul Bloemers" userId="fe3832ff3b233e04" providerId="LiveId" clId="{CAFEF2AA-0C82-4652-8E67-6360D491F210}" dt="2021-09-29T05:48:54.417" v="82" actId="478"/>
          <ac:spMkLst>
            <pc:docMk/>
            <pc:sldMk cId="3146249837" sldId="260"/>
            <ac:spMk id="5" creationId="{99548780-6744-41AA-8A92-F54556B7756E}"/>
          </ac:spMkLst>
        </pc:spChg>
        <pc:spChg chg="add mod">
          <ac:chgData name="Paul Bloemers" userId="fe3832ff3b233e04" providerId="LiveId" clId="{CAFEF2AA-0C82-4652-8E67-6360D491F210}" dt="2021-09-29T05:48:22.186" v="74"/>
          <ac:spMkLst>
            <pc:docMk/>
            <pc:sldMk cId="3146249837" sldId="260"/>
            <ac:spMk id="18" creationId="{274D66CC-776E-4ABC-B3AB-2F4EC26146D6}"/>
          </ac:spMkLst>
        </pc:spChg>
        <pc:spChg chg="add mod">
          <ac:chgData name="Paul Bloemers" userId="fe3832ff3b233e04" providerId="LiveId" clId="{CAFEF2AA-0C82-4652-8E67-6360D491F210}" dt="2021-09-29T05:48:22.186" v="74"/>
          <ac:spMkLst>
            <pc:docMk/>
            <pc:sldMk cId="3146249837" sldId="260"/>
            <ac:spMk id="19" creationId="{BEAE8037-36C7-4DA6-8C43-1964E3710619}"/>
          </ac:spMkLst>
        </pc:spChg>
        <pc:spChg chg="add mod">
          <ac:chgData name="Paul Bloemers" userId="fe3832ff3b233e04" providerId="LiveId" clId="{CAFEF2AA-0C82-4652-8E67-6360D491F210}" dt="2021-09-29T05:48:22.186" v="74"/>
          <ac:spMkLst>
            <pc:docMk/>
            <pc:sldMk cId="3146249837" sldId="260"/>
            <ac:spMk id="20" creationId="{2DFFFFEE-FF1B-4A96-AC64-3879591413D2}"/>
          </ac:spMkLst>
        </pc:spChg>
        <pc:spChg chg="add mod">
          <ac:chgData name="Paul Bloemers" userId="fe3832ff3b233e04" providerId="LiveId" clId="{CAFEF2AA-0C82-4652-8E67-6360D491F210}" dt="2021-09-29T05:48:22.186" v="74"/>
          <ac:spMkLst>
            <pc:docMk/>
            <pc:sldMk cId="3146249837" sldId="260"/>
            <ac:spMk id="21" creationId="{9AA4E627-8BA9-4B25-BC71-A7B03BCBE8A6}"/>
          </ac:spMkLst>
        </pc:spChg>
        <pc:spChg chg="add mod">
          <ac:chgData name="Paul Bloemers" userId="fe3832ff3b233e04" providerId="LiveId" clId="{CAFEF2AA-0C82-4652-8E67-6360D491F210}" dt="2021-09-29T05:48:22.186" v="74"/>
          <ac:spMkLst>
            <pc:docMk/>
            <pc:sldMk cId="3146249837" sldId="260"/>
            <ac:spMk id="22" creationId="{0323DC83-AE00-42DD-BF43-CBC7F4B24A49}"/>
          </ac:spMkLst>
        </pc:spChg>
        <pc:spChg chg="add mod">
          <ac:chgData name="Paul Bloemers" userId="fe3832ff3b233e04" providerId="LiveId" clId="{CAFEF2AA-0C82-4652-8E67-6360D491F210}" dt="2021-09-29T05:48:22.186" v="74"/>
          <ac:spMkLst>
            <pc:docMk/>
            <pc:sldMk cId="3146249837" sldId="260"/>
            <ac:spMk id="23" creationId="{4FD34281-2A3B-4A07-9832-E0BF2DB6751F}"/>
          </ac:spMkLst>
        </pc:spChg>
        <pc:spChg chg="add mod">
          <ac:chgData name="Paul Bloemers" userId="fe3832ff3b233e04" providerId="LiveId" clId="{CAFEF2AA-0C82-4652-8E67-6360D491F210}" dt="2021-09-29T05:48:22.186" v="74"/>
          <ac:spMkLst>
            <pc:docMk/>
            <pc:sldMk cId="3146249837" sldId="260"/>
            <ac:spMk id="24" creationId="{7E345FDE-D7DD-44BC-8A4B-12AB5F560E50}"/>
          </ac:spMkLst>
        </pc:spChg>
        <pc:spChg chg="add mod">
          <ac:chgData name="Paul Bloemers" userId="fe3832ff3b233e04" providerId="LiveId" clId="{CAFEF2AA-0C82-4652-8E67-6360D491F210}" dt="2021-09-29T05:48:22.186" v="74"/>
          <ac:spMkLst>
            <pc:docMk/>
            <pc:sldMk cId="3146249837" sldId="260"/>
            <ac:spMk id="25" creationId="{7575F381-CF73-46B8-9B8F-A7B54FEC3B01}"/>
          </ac:spMkLst>
        </pc:spChg>
        <pc:spChg chg="add mod">
          <ac:chgData name="Paul Bloemers" userId="fe3832ff3b233e04" providerId="LiveId" clId="{CAFEF2AA-0C82-4652-8E67-6360D491F210}" dt="2021-09-29T05:48:22.186" v="74"/>
          <ac:spMkLst>
            <pc:docMk/>
            <pc:sldMk cId="3146249837" sldId="260"/>
            <ac:spMk id="26" creationId="{381628D4-A059-4EBB-A2B7-0BC109808478}"/>
          </ac:spMkLst>
        </pc:spChg>
        <pc:spChg chg="add mod">
          <ac:chgData name="Paul Bloemers" userId="fe3832ff3b233e04" providerId="LiveId" clId="{CAFEF2AA-0C82-4652-8E67-6360D491F210}" dt="2021-09-29T05:48:22.186" v="74"/>
          <ac:spMkLst>
            <pc:docMk/>
            <pc:sldMk cId="3146249837" sldId="260"/>
            <ac:spMk id="27" creationId="{308531AD-DC94-4384-93A1-B2250B2CBD75}"/>
          </ac:spMkLst>
        </pc:spChg>
        <pc:spChg chg="add mod">
          <ac:chgData name="Paul Bloemers" userId="fe3832ff3b233e04" providerId="LiveId" clId="{CAFEF2AA-0C82-4652-8E67-6360D491F210}" dt="2021-09-29T05:48:22.186" v="74"/>
          <ac:spMkLst>
            <pc:docMk/>
            <pc:sldMk cId="3146249837" sldId="260"/>
            <ac:spMk id="29" creationId="{B34A80CB-4EDB-4359-BE36-FCEF34A14526}"/>
          </ac:spMkLst>
        </pc:spChg>
        <pc:spChg chg="add mod">
          <ac:chgData name="Paul Bloemers" userId="fe3832ff3b233e04" providerId="LiveId" clId="{CAFEF2AA-0C82-4652-8E67-6360D491F210}" dt="2021-09-29T05:48:22.186" v="74"/>
          <ac:spMkLst>
            <pc:docMk/>
            <pc:sldMk cId="3146249837" sldId="260"/>
            <ac:spMk id="30" creationId="{D0C4D2AE-F003-4ABF-A7E4-F773B6341BB3}"/>
          </ac:spMkLst>
        </pc:spChg>
        <pc:spChg chg="add mod">
          <ac:chgData name="Paul Bloemers" userId="fe3832ff3b233e04" providerId="LiveId" clId="{CAFEF2AA-0C82-4652-8E67-6360D491F210}" dt="2021-09-29T05:48:22.186" v="74"/>
          <ac:spMkLst>
            <pc:docMk/>
            <pc:sldMk cId="3146249837" sldId="260"/>
            <ac:spMk id="32" creationId="{54F2016C-5C7F-4FB3-8EC4-4911C92BF84F}"/>
          </ac:spMkLst>
        </pc:spChg>
        <pc:spChg chg="add mod">
          <ac:chgData name="Paul Bloemers" userId="fe3832ff3b233e04" providerId="LiveId" clId="{CAFEF2AA-0C82-4652-8E67-6360D491F210}" dt="2021-09-29T05:48:22.186" v="74"/>
          <ac:spMkLst>
            <pc:docMk/>
            <pc:sldMk cId="3146249837" sldId="260"/>
            <ac:spMk id="33" creationId="{A8DC0373-1289-4ADE-BA21-B169934CE718}"/>
          </ac:spMkLst>
        </pc:spChg>
        <pc:spChg chg="add mod">
          <ac:chgData name="Paul Bloemers" userId="fe3832ff3b233e04" providerId="LiveId" clId="{CAFEF2AA-0C82-4652-8E67-6360D491F210}" dt="2021-09-29T05:48:22.186" v="74"/>
          <ac:spMkLst>
            <pc:docMk/>
            <pc:sldMk cId="3146249837" sldId="260"/>
            <ac:spMk id="35" creationId="{A4D92D3C-3BF2-4A75-9A05-DE39C7E16105}"/>
          </ac:spMkLst>
        </pc:spChg>
        <pc:spChg chg="add del mod">
          <ac:chgData name="Paul Bloemers" userId="fe3832ff3b233e04" providerId="LiveId" clId="{CAFEF2AA-0C82-4652-8E67-6360D491F210}" dt="2021-09-29T05:48:46.114" v="80" actId="478"/>
          <ac:spMkLst>
            <pc:docMk/>
            <pc:sldMk cId="3146249837" sldId="260"/>
            <ac:spMk id="36" creationId="{E515FCEA-F401-4DBF-B0C0-94D9D753C491}"/>
          </ac:spMkLst>
        </pc:spChg>
        <pc:spChg chg="add del mod">
          <ac:chgData name="Paul Bloemers" userId="fe3832ff3b233e04" providerId="LiveId" clId="{CAFEF2AA-0C82-4652-8E67-6360D491F210}" dt="2021-09-29T05:48:44.631" v="79" actId="478"/>
          <ac:spMkLst>
            <pc:docMk/>
            <pc:sldMk cId="3146249837" sldId="260"/>
            <ac:spMk id="37" creationId="{F1368334-AC83-40B1-8199-F203577E328B}"/>
          </ac:spMkLst>
        </pc:spChg>
        <pc:spChg chg="add del mod">
          <ac:chgData name="Paul Bloemers" userId="fe3832ff3b233e04" providerId="LiveId" clId="{CAFEF2AA-0C82-4652-8E67-6360D491F210}" dt="2021-09-29T05:48:48.633" v="81" actId="478"/>
          <ac:spMkLst>
            <pc:docMk/>
            <pc:sldMk cId="3146249837" sldId="260"/>
            <ac:spMk id="38" creationId="{2AF4A7A7-AC3C-4295-AEFA-EA58E4A7A828}"/>
          </ac:spMkLst>
        </pc:spChg>
        <pc:spChg chg="add del mod">
          <ac:chgData name="Paul Bloemers" userId="fe3832ff3b233e04" providerId="LiveId" clId="{CAFEF2AA-0C82-4652-8E67-6360D491F210}" dt="2021-09-29T05:49:08.615" v="86" actId="478"/>
          <ac:spMkLst>
            <pc:docMk/>
            <pc:sldMk cId="3146249837" sldId="260"/>
            <ac:spMk id="39" creationId="{7B13D40A-5293-4D22-9FF9-D9BDDA6700A4}"/>
          </ac:spMkLst>
        </pc:spChg>
        <pc:spChg chg="add mod">
          <ac:chgData name="Paul Bloemers" userId="fe3832ff3b233e04" providerId="LiveId" clId="{CAFEF2AA-0C82-4652-8E67-6360D491F210}" dt="2021-09-29T05:48:22.186" v="74"/>
          <ac:spMkLst>
            <pc:docMk/>
            <pc:sldMk cId="3146249837" sldId="260"/>
            <ac:spMk id="40" creationId="{8C5E99C2-463D-4B62-AF07-EB2F28E10C55}"/>
          </ac:spMkLst>
        </pc:spChg>
        <pc:spChg chg="add mod">
          <ac:chgData name="Paul Bloemers" userId="fe3832ff3b233e04" providerId="LiveId" clId="{CAFEF2AA-0C82-4652-8E67-6360D491F210}" dt="2021-09-29T05:48:22.186" v="74"/>
          <ac:spMkLst>
            <pc:docMk/>
            <pc:sldMk cId="3146249837" sldId="260"/>
            <ac:spMk id="41" creationId="{C1D5DE51-603F-4805-9BA8-F383288EEF87}"/>
          </ac:spMkLst>
        </pc:spChg>
        <pc:spChg chg="add del mod">
          <ac:chgData name="Paul Bloemers" userId="fe3832ff3b233e04" providerId="LiveId" clId="{CAFEF2AA-0C82-4652-8E67-6360D491F210}" dt="2021-09-29T05:48:39.024" v="78" actId="478"/>
          <ac:spMkLst>
            <pc:docMk/>
            <pc:sldMk cId="3146249837" sldId="260"/>
            <ac:spMk id="42" creationId="{4010FD0A-E3F9-414C-B2F7-75242C7B85C5}"/>
          </ac:spMkLst>
        </pc:spChg>
        <pc:spChg chg="add mod">
          <ac:chgData name="Paul Bloemers" userId="fe3832ff3b233e04" providerId="LiveId" clId="{CAFEF2AA-0C82-4652-8E67-6360D491F210}" dt="2021-09-29T06:37:49.516" v="255" actId="1076"/>
          <ac:spMkLst>
            <pc:docMk/>
            <pc:sldMk cId="3146249837" sldId="260"/>
            <ac:spMk id="44" creationId="{5E83D928-9361-4504-BD20-D310C4817392}"/>
          </ac:spMkLst>
        </pc:spChg>
        <pc:spChg chg="add mod">
          <ac:chgData name="Paul Bloemers" userId="fe3832ff3b233e04" providerId="LiveId" clId="{CAFEF2AA-0C82-4652-8E67-6360D491F210}" dt="2021-09-29T06:38:18.197" v="262" actId="1076"/>
          <ac:spMkLst>
            <pc:docMk/>
            <pc:sldMk cId="3146249837" sldId="260"/>
            <ac:spMk id="45" creationId="{CF8EAB44-0414-45ED-AF55-7239BE1D6086}"/>
          </ac:spMkLst>
        </pc:spChg>
        <pc:spChg chg="add del mod">
          <ac:chgData name="Paul Bloemers" userId="fe3832ff3b233e04" providerId="LiveId" clId="{CAFEF2AA-0C82-4652-8E67-6360D491F210}" dt="2021-09-29T06:38:00.516" v="258" actId="478"/>
          <ac:spMkLst>
            <pc:docMk/>
            <pc:sldMk cId="3146249837" sldId="260"/>
            <ac:spMk id="47" creationId="{96CDD2F6-613A-401E-AA44-ABE39820B9BC}"/>
          </ac:spMkLst>
        </pc:spChg>
        <pc:spChg chg="add mod">
          <ac:chgData name="Paul Bloemers" userId="fe3832ff3b233e04" providerId="LiveId" clId="{CAFEF2AA-0C82-4652-8E67-6360D491F210}" dt="2021-09-29T06:39:43.904" v="342" actId="1076"/>
          <ac:spMkLst>
            <pc:docMk/>
            <pc:sldMk cId="3146249837" sldId="260"/>
            <ac:spMk id="49" creationId="{E0733CD8-93D4-4CBE-9682-BFF70BF54B23}"/>
          </ac:spMkLst>
        </pc:spChg>
        <pc:spChg chg="add del mod">
          <ac:chgData name="Paul Bloemers" userId="fe3832ff3b233e04" providerId="LiveId" clId="{CAFEF2AA-0C82-4652-8E67-6360D491F210}" dt="2021-09-29T06:37:55.860" v="256" actId="478"/>
          <ac:spMkLst>
            <pc:docMk/>
            <pc:sldMk cId="3146249837" sldId="260"/>
            <ac:spMk id="50" creationId="{08939078-F42C-4513-8C96-91A4CB34C451}"/>
          </ac:spMkLst>
        </pc:spChg>
        <pc:spChg chg="add del mod">
          <ac:chgData name="Paul Bloemers" userId="fe3832ff3b233e04" providerId="LiveId" clId="{CAFEF2AA-0C82-4652-8E67-6360D491F210}" dt="2021-09-29T05:49:02.288" v="85" actId="478"/>
          <ac:spMkLst>
            <pc:docMk/>
            <pc:sldMk cId="3146249837" sldId="260"/>
            <ac:spMk id="52" creationId="{2DED5B25-707F-4395-A1AE-E7A3FBAE7A9D}"/>
          </ac:spMkLst>
        </pc:spChg>
        <pc:spChg chg="add del mod">
          <ac:chgData name="Paul Bloemers" userId="fe3832ff3b233e04" providerId="LiveId" clId="{CAFEF2AA-0C82-4652-8E67-6360D491F210}" dt="2021-09-29T05:48:56.281" v="83" actId="478"/>
          <ac:spMkLst>
            <pc:docMk/>
            <pc:sldMk cId="3146249837" sldId="260"/>
            <ac:spMk id="53" creationId="{767EDC84-A9C0-4DE8-BB20-CDA566CEB6AC}"/>
          </ac:spMkLst>
        </pc:spChg>
        <pc:spChg chg="add del mod">
          <ac:chgData name="Paul Bloemers" userId="fe3832ff3b233e04" providerId="LiveId" clId="{CAFEF2AA-0C82-4652-8E67-6360D491F210}" dt="2021-09-29T05:48:26.899" v="76" actId="478"/>
          <ac:spMkLst>
            <pc:docMk/>
            <pc:sldMk cId="3146249837" sldId="260"/>
            <ac:spMk id="54" creationId="{E04FB6C3-588C-4E77-93DD-33758C532EB1}"/>
          </ac:spMkLst>
        </pc:spChg>
        <pc:spChg chg="add del mod">
          <ac:chgData name="Paul Bloemers" userId="fe3832ff3b233e04" providerId="LiveId" clId="{CAFEF2AA-0C82-4652-8E67-6360D491F210}" dt="2021-09-29T05:48:25.618" v="75" actId="478"/>
          <ac:spMkLst>
            <pc:docMk/>
            <pc:sldMk cId="3146249837" sldId="260"/>
            <ac:spMk id="55" creationId="{01B58688-BB56-485C-B603-163BC08EA389}"/>
          </ac:spMkLst>
        </pc:spChg>
        <pc:spChg chg="add mod">
          <ac:chgData name="Paul Bloemers" userId="fe3832ff3b233e04" providerId="LiveId" clId="{CAFEF2AA-0C82-4652-8E67-6360D491F210}" dt="2021-09-29T05:50:33.896" v="88" actId="1076"/>
          <ac:spMkLst>
            <pc:docMk/>
            <pc:sldMk cId="3146249837" sldId="260"/>
            <ac:spMk id="68" creationId="{D9BF82E8-95DA-4B7C-A74D-BD12F46CE6D6}"/>
          </ac:spMkLst>
        </pc:spChg>
        <pc:spChg chg="add mod">
          <ac:chgData name="Paul Bloemers" userId="fe3832ff3b233e04" providerId="LiveId" clId="{CAFEF2AA-0C82-4652-8E67-6360D491F210}" dt="2021-09-29T05:50:33.896" v="88" actId="1076"/>
          <ac:spMkLst>
            <pc:docMk/>
            <pc:sldMk cId="3146249837" sldId="260"/>
            <ac:spMk id="69" creationId="{4899B617-671A-4976-97F8-C984B144494B}"/>
          </ac:spMkLst>
        </pc:spChg>
        <pc:spChg chg="add mod">
          <ac:chgData name="Paul Bloemers" userId="fe3832ff3b233e04" providerId="LiveId" clId="{CAFEF2AA-0C82-4652-8E67-6360D491F210}" dt="2021-09-29T05:50:33.896" v="88" actId="1076"/>
          <ac:spMkLst>
            <pc:docMk/>
            <pc:sldMk cId="3146249837" sldId="260"/>
            <ac:spMk id="70" creationId="{CD65EF0D-75E3-48BE-8806-2A847D36446E}"/>
          </ac:spMkLst>
        </pc:spChg>
        <pc:spChg chg="add mod">
          <ac:chgData name="Paul Bloemers" userId="fe3832ff3b233e04" providerId="LiveId" clId="{CAFEF2AA-0C82-4652-8E67-6360D491F210}" dt="2021-09-29T05:50:33.896" v="88" actId="1076"/>
          <ac:spMkLst>
            <pc:docMk/>
            <pc:sldMk cId="3146249837" sldId="260"/>
            <ac:spMk id="71" creationId="{DCB7BA64-D2A8-40DA-ABB4-ADCA1ECD78AE}"/>
          </ac:spMkLst>
        </pc:spChg>
        <pc:spChg chg="add mod">
          <ac:chgData name="Paul Bloemers" userId="fe3832ff3b233e04" providerId="LiveId" clId="{CAFEF2AA-0C82-4652-8E67-6360D491F210}" dt="2021-09-29T05:50:33.896" v="88" actId="1076"/>
          <ac:spMkLst>
            <pc:docMk/>
            <pc:sldMk cId="3146249837" sldId="260"/>
            <ac:spMk id="72" creationId="{102FE52F-F7B5-4E93-8643-5975B22F7710}"/>
          </ac:spMkLst>
        </pc:spChg>
        <pc:spChg chg="add mod">
          <ac:chgData name="Paul Bloemers" userId="fe3832ff3b233e04" providerId="LiveId" clId="{CAFEF2AA-0C82-4652-8E67-6360D491F210}" dt="2021-09-29T05:50:33.896" v="88" actId="1076"/>
          <ac:spMkLst>
            <pc:docMk/>
            <pc:sldMk cId="3146249837" sldId="260"/>
            <ac:spMk id="73" creationId="{A02D308C-9513-4EF7-BE80-28BDA59EEBD7}"/>
          </ac:spMkLst>
        </pc:spChg>
        <pc:spChg chg="add mod">
          <ac:chgData name="Paul Bloemers" userId="fe3832ff3b233e04" providerId="LiveId" clId="{CAFEF2AA-0C82-4652-8E67-6360D491F210}" dt="2021-09-29T05:50:33.896" v="88" actId="1076"/>
          <ac:spMkLst>
            <pc:docMk/>
            <pc:sldMk cId="3146249837" sldId="260"/>
            <ac:spMk id="74" creationId="{21CBA951-1A91-4CBC-B4D8-5710D25A7A31}"/>
          </ac:spMkLst>
        </pc:spChg>
        <pc:spChg chg="add mod">
          <ac:chgData name="Paul Bloemers" userId="fe3832ff3b233e04" providerId="LiveId" clId="{CAFEF2AA-0C82-4652-8E67-6360D491F210}" dt="2021-09-29T05:50:33.896" v="88" actId="1076"/>
          <ac:spMkLst>
            <pc:docMk/>
            <pc:sldMk cId="3146249837" sldId="260"/>
            <ac:spMk id="75" creationId="{79B0EA0E-FF13-42D7-A8FC-BB6208C68B25}"/>
          </ac:spMkLst>
        </pc:spChg>
        <pc:spChg chg="add mod">
          <ac:chgData name="Paul Bloemers" userId="fe3832ff3b233e04" providerId="LiveId" clId="{CAFEF2AA-0C82-4652-8E67-6360D491F210}" dt="2021-09-29T05:50:33.896" v="88" actId="1076"/>
          <ac:spMkLst>
            <pc:docMk/>
            <pc:sldMk cId="3146249837" sldId="260"/>
            <ac:spMk id="76" creationId="{82EE5A2F-DD2D-4EEC-B0BB-98FA276A75D2}"/>
          </ac:spMkLst>
        </pc:spChg>
        <pc:spChg chg="add mod">
          <ac:chgData name="Paul Bloemers" userId="fe3832ff3b233e04" providerId="LiveId" clId="{CAFEF2AA-0C82-4652-8E67-6360D491F210}" dt="2021-09-29T05:50:33.896" v="88" actId="1076"/>
          <ac:spMkLst>
            <pc:docMk/>
            <pc:sldMk cId="3146249837" sldId="260"/>
            <ac:spMk id="77" creationId="{DC5AAE58-6B6E-4376-A48B-62EAEE73A961}"/>
          </ac:spMkLst>
        </pc:spChg>
        <pc:spChg chg="add mod">
          <ac:chgData name="Paul Bloemers" userId="fe3832ff3b233e04" providerId="LiveId" clId="{CAFEF2AA-0C82-4652-8E67-6360D491F210}" dt="2021-09-29T05:50:33.896" v="88" actId="1076"/>
          <ac:spMkLst>
            <pc:docMk/>
            <pc:sldMk cId="3146249837" sldId="260"/>
            <ac:spMk id="79" creationId="{01D76256-67A2-4B49-80E2-F6311810FE93}"/>
          </ac:spMkLst>
        </pc:spChg>
        <pc:spChg chg="add mod">
          <ac:chgData name="Paul Bloemers" userId="fe3832ff3b233e04" providerId="LiveId" clId="{CAFEF2AA-0C82-4652-8E67-6360D491F210}" dt="2021-09-29T05:50:33.896" v="88" actId="1076"/>
          <ac:spMkLst>
            <pc:docMk/>
            <pc:sldMk cId="3146249837" sldId="260"/>
            <ac:spMk id="80" creationId="{507B3DAD-BB75-4E71-972F-E060AD189A4C}"/>
          </ac:spMkLst>
        </pc:spChg>
        <pc:spChg chg="add mod">
          <ac:chgData name="Paul Bloemers" userId="fe3832ff3b233e04" providerId="LiveId" clId="{CAFEF2AA-0C82-4652-8E67-6360D491F210}" dt="2021-09-29T05:50:33.896" v="88" actId="1076"/>
          <ac:spMkLst>
            <pc:docMk/>
            <pc:sldMk cId="3146249837" sldId="260"/>
            <ac:spMk id="82" creationId="{9FBEB40E-483F-46A2-A405-8EF7880BE3B1}"/>
          </ac:spMkLst>
        </pc:spChg>
        <pc:spChg chg="add mod">
          <ac:chgData name="Paul Bloemers" userId="fe3832ff3b233e04" providerId="LiveId" clId="{CAFEF2AA-0C82-4652-8E67-6360D491F210}" dt="2021-09-29T05:50:33.896" v="88" actId="1076"/>
          <ac:spMkLst>
            <pc:docMk/>
            <pc:sldMk cId="3146249837" sldId="260"/>
            <ac:spMk id="83" creationId="{E0628976-E3D7-4785-990F-CD828AAC7EC5}"/>
          </ac:spMkLst>
        </pc:spChg>
        <pc:spChg chg="add mod">
          <ac:chgData name="Paul Bloemers" userId="fe3832ff3b233e04" providerId="LiveId" clId="{CAFEF2AA-0C82-4652-8E67-6360D491F210}" dt="2021-09-29T05:50:33.896" v="88" actId="1076"/>
          <ac:spMkLst>
            <pc:docMk/>
            <pc:sldMk cId="3146249837" sldId="260"/>
            <ac:spMk id="85" creationId="{B5E3BECF-CE8A-4769-864E-ACFFAD3180D4}"/>
          </ac:spMkLst>
        </pc:spChg>
        <pc:spChg chg="add mod">
          <ac:chgData name="Paul Bloemers" userId="fe3832ff3b233e04" providerId="LiveId" clId="{CAFEF2AA-0C82-4652-8E67-6360D491F210}" dt="2021-09-29T05:50:33.896" v="88" actId="1076"/>
          <ac:spMkLst>
            <pc:docMk/>
            <pc:sldMk cId="3146249837" sldId="260"/>
            <ac:spMk id="86" creationId="{60953929-99C3-4D8C-8378-4961B183C4FE}"/>
          </ac:spMkLst>
        </pc:spChg>
        <pc:spChg chg="add mod">
          <ac:chgData name="Paul Bloemers" userId="fe3832ff3b233e04" providerId="LiveId" clId="{CAFEF2AA-0C82-4652-8E67-6360D491F210}" dt="2021-09-29T05:50:33.896" v="88" actId="1076"/>
          <ac:spMkLst>
            <pc:docMk/>
            <pc:sldMk cId="3146249837" sldId="260"/>
            <ac:spMk id="87" creationId="{FBEC9F6D-6BCE-43FA-99B3-FA644D2DE2DE}"/>
          </ac:spMkLst>
        </pc:spChg>
        <pc:spChg chg="add mod">
          <ac:chgData name="Paul Bloemers" userId="fe3832ff3b233e04" providerId="LiveId" clId="{CAFEF2AA-0C82-4652-8E67-6360D491F210}" dt="2021-09-29T05:50:33.896" v="88" actId="1076"/>
          <ac:spMkLst>
            <pc:docMk/>
            <pc:sldMk cId="3146249837" sldId="260"/>
            <ac:spMk id="89" creationId="{7C2F6560-211B-4870-8C2E-E10608931222}"/>
          </ac:spMkLst>
        </pc:spChg>
        <pc:spChg chg="add mod">
          <ac:chgData name="Paul Bloemers" userId="fe3832ff3b233e04" providerId="LiveId" clId="{CAFEF2AA-0C82-4652-8E67-6360D491F210}" dt="2021-09-29T05:50:33.896" v="88" actId="1076"/>
          <ac:spMkLst>
            <pc:docMk/>
            <pc:sldMk cId="3146249837" sldId="260"/>
            <ac:spMk id="90" creationId="{513D4715-6154-4518-A9C5-E3D28451C387}"/>
          </ac:spMkLst>
        </pc:spChg>
        <pc:spChg chg="add mod">
          <ac:chgData name="Paul Bloemers" userId="fe3832ff3b233e04" providerId="LiveId" clId="{CAFEF2AA-0C82-4652-8E67-6360D491F210}" dt="2021-09-29T05:50:33.896" v="88" actId="1076"/>
          <ac:spMkLst>
            <pc:docMk/>
            <pc:sldMk cId="3146249837" sldId="260"/>
            <ac:spMk id="92" creationId="{E66A0B81-BE4D-4113-8C64-EC937066D2DD}"/>
          </ac:spMkLst>
        </pc:spChg>
        <pc:spChg chg="add mod">
          <ac:chgData name="Paul Bloemers" userId="fe3832ff3b233e04" providerId="LiveId" clId="{CAFEF2AA-0C82-4652-8E67-6360D491F210}" dt="2021-09-29T05:50:33.896" v="88" actId="1076"/>
          <ac:spMkLst>
            <pc:docMk/>
            <pc:sldMk cId="3146249837" sldId="260"/>
            <ac:spMk id="94" creationId="{AF4B15EB-C932-445D-BC77-60DD7FF0BBC7}"/>
          </ac:spMkLst>
        </pc:spChg>
        <pc:spChg chg="add del mod">
          <ac:chgData name="Paul Bloemers" userId="fe3832ff3b233e04" providerId="LiveId" clId="{CAFEF2AA-0C82-4652-8E67-6360D491F210}" dt="2021-09-29T06:34:50.590" v="202" actId="478"/>
          <ac:spMkLst>
            <pc:docMk/>
            <pc:sldMk cId="3146249837" sldId="260"/>
            <ac:spMk id="95" creationId="{C5F5ABDD-314F-4683-B900-CD703776ECAF}"/>
          </ac:spMkLst>
        </pc:spChg>
        <pc:spChg chg="add mod">
          <ac:chgData name="Paul Bloemers" userId="fe3832ff3b233e04" providerId="LiveId" clId="{CAFEF2AA-0C82-4652-8E67-6360D491F210}" dt="2021-09-29T06:32:18.693" v="136" actId="1076"/>
          <ac:spMkLst>
            <pc:docMk/>
            <pc:sldMk cId="3146249837" sldId="260"/>
            <ac:spMk id="96" creationId="{6655F2CE-48AA-4ED7-89F4-EC73267E0554}"/>
          </ac:spMkLst>
        </pc:spChg>
        <pc:spChg chg="add mod">
          <ac:chgData name="Paul Bloemers" userId="fe3832ff3b233e04" providerId="LiveId" clId="{CAFEF2AA-0C82-4652-8E67-6360D491F210}" dt="2021-09-29T06:40:44.924" v="360" actId="1076"/>
          <ac:spMkLst>
            <pc:docMk/>
            <pc:sldMk cId="3146249837" sldId="260"/>
            <ac:spMk id="97" creationId="{10B4FD9F-635C-4E04-A910-6BC97CD70678}"/>
          </ac:spMkLst>
        </pc:spChg>
        <pc:spChg chg="add mod ord">
          <ac:chgData name="Paul Bloemers" userId="fe3832ff3b233e04" providerId="LiveId" clId="{CAFEF2AA-0C82-4652-8E67-6360D491F210}" dt="2021-09-29T06:36:22.042" v="223" actId="167"/>
          <ac:spMkLst>
            <pc:docMk/>
            <pc:sldMk cId="3146249837" sldId="260"/>
            <ac:spMk id="98" creationId="{2C5758AB-AF43-449B-A4BF-FE2FF21EF7B5}"/>
          </ac:spMkLst>
        </pc:spChg>
        <pc:spChg chg="add mod ord">
          <ac:chgData name="Paul Bloemers" userId="fe3832ff3b233e04" providerId="LiveId" clId="{CAFEF2AA-0C82-4652-8E67-6360D491F210}" dt="2021-09-29T06:37:14.353" v="243" actId="167"/>
          <ac:spMkLst>
            <pc:docMk/>
            <pc:sldMk cId="3146249837" sldId="260"/>
            <ac:spMk id="99" creationId="{F363465A-DFDE-4F96-8E11-DA921C798CC0}"/>
          </ac:spMkLst>
        </pc:spChg>
        <pc:spChg chg="add mod ord">
          <ac:chgData name="Paul Bloemers" userId="fe3832ff3b233e04" providerId="LiveId" clId="{CAFEF2AA-0C82-4652-8E67-6360D491F210}" dt="2021-09-29T06:40:15.602" v="348" actId="167"/>
          <ac:spMkLst>
            <pc:docMk/>
            <pc:sldMk cId="3146249837" sldId="260"/>
            <ac:spMk id="100" creationId="{98107649-B3EC-48AD-9784-4E1F660E61BE}"/>
          </ac:spMkLst>
        </pc:spChg>
        <pc:cxnChg chg="add mod">
          <ac:chgData name="Paul Bloemers" userId="fe3832ff3b233e04" providerId="LiveId" clId="{CAFEF2AA-0C82-4652-8E67-6360D491F210}" dt="2021-09-29T05:48:22.186" v="74"/>
          <ac:cxnSpMkLst>
            <pc:docMk/>
            <pc:sldMk cId="3146249837" sldId="260"/>
            <ac:cxnSpMk id="6" creationId="{01895A64-387A-43FD-990C-C0B441FEDE92}"/>
          </ac:cxnSpMkLst>
        </pc:cxnChg>
        <pc:cxnChg chg="add mod">
          <ac:chgData name="Paul Bloemers" userId="fe3832ff3b233e04" providerId="LiveId" clId="{CAFEF2AA-0C82-4652-8E67-6360D491F210}" dt="2021-09-29T05:48:22.186" v="74"/>
          <ac:cxnSpMkLst>
            <pc:docMk/>
            <pc:sldMk cId="3146249837" sldId="260"/>
            <ac:cxnSpMk id="7" creationId="{31D6E9F6-2854-4E0A-BAEA-B98540A387B9}"/>
          </ac:cxnSpMkLst>
        </pc:cxnChg>
        <pc:cxnChg chg="add mod">
          <ac:chgData name="Paul Bloemers" userId="fe3832ff3b233e04" providerId="LiveId" clId="{CAFEF2AA-0C82-4652-8E67-6360D491F210}" dt="2021-09-29T05:48:22.186" v="74"/>
          <ac:cxnSpMkLst>
            <pc:docMk/>
            <pc:sldMk cId="3146249837" sldId="260"/>
            <ac:cxnSpMk id="8" creationId="{6E196179-BAAF-494C-A313-EC3B34863F20}"/>
          </ac:cxnSpMkLst>
        </pc:cxnChg>
        <pc:cxnChg chg="add mod">
          <ac:chgData name="Paul Bloemers" userId="fe3832ff3b233e04" providerId="LiveId" clId="{CAFEF2AA-0C82-4652-8E67-6360D491F210}" dt="2021-09-29T05:48:22.186" v="74"/>
          <ac:cxnSpMkLst>
            <pc:docMk/>
            <pc:sldMk cId="3146249837" sldId="260"/>
            <ac:cxnSpMk id="9" creationId="{AEC848E4-53F4-478D-B20C-E8FE39159A27}"/>
          </ac:cxnSpMkLst>
        </pc:cxnChg>
        <pc:cxnChg chg="add mod">
          <ac:chgData name="Paul Bloemers" userId="fe3832ff3b233e04" providerId="LiveId" clId="{CAFEF2AA-0C82-4652-8E67-6360D491F210}" dt="2021-09-29T05:48:22.186" v="74"/>
          <ac:cxnSpMkLst>
            <pc:docMk/>
            <pc:sldMk cId="3146249837" sldId="260"/>
            <ac:cxnSpMk id="10" creationId="{C33527EC-F603-4B1F-8A26-64734AD7EF5B}"/>
          </ac:cxnSpMkLst>
        </pc:cxnChg>
        <pc:cxnChg chg="add mod">
          <ac:chgData name="Paul Bloemers" userId="fe3832ff3b233e04" providerId="LiveId" clId="{CAFEF2AA-0C82-4652-8E67-6360D491F210}" dt="2021-09-29T05:48:22.186" v="74"/>
          <ac:cxnSpMkLst>
            <pc:docMk/>
            <pc:sldMk cId="3146249837" sldId="260"/>
            <ac:cxnSpMk id="11" creationId="{6DC77596-5705-40E2-814A-2C7CA263923C}"/>
          </ac:cxnSpMkLst>
        </pc:cxnChg>
        <pc:cxnChg chg="add mod">
          <ac:chgData name="Paul Bloemers" userId="fe3832ff3b233e04" providerId="LiveId" clId="{CAFEF2AA-0C82-4652-8E67-6360D491F210}" dt="2021-09-29T05:48:22.186" v="74"/>
          <ac:cxnSpMkLst>
            <pc:docMk/>
            <pc:sldMk cId="3146249837" sldId="260"/>
            <ac:cxnSpMk id="12" creationId="{7F37E760-818A-464F-A9BF-4E01129F2284}"/>
          </ac:cxnSpMkLst>
        </pc:cxnChg>
        <pc:cxnChg chg="add mod">
          <ac:chgData name="Paul Bloemers" userId="fe3832ff3b233e04" providerId="LiveId" clId="{CAFEF2AA-0C82-4652-8E67-6360D491F210}" dt="2021-09-29T05:48:22.186" v="74"/>
          <ac:cxnSpMkLst>
            <pc:docMk/>
            <pc:sldMk cId="3146249837" sldId="260"/>
            <ac:cxnSpMk id="13" creationId="{6158244F-CA70-48E6-8E7B-60DA35F1C5BF}"/>
          </ac:cxnSpMkLst>
        </pc:cxnChg>
        <pc:cxnChg chg="add mod">
          <ac:chgData name="Paul Bloemers" userId="fe3832ff3b233e04" providerId="LiveId" clId="{CAFEF2AA-0C82-4652-8E67-6360D491F210}" dt="2021-09-29T05:48:22.186" v="74"/>
          <ac:cxnSpMkLst>
            <pc:docMk/>
            <pc:sldMk cId="3146249837" sldId="260"/>
            <ac:cxnSpMk id="14" creationId="{9142F97B-022C-44F1-A061-1735093D433E}"/>
          </ac:cxnSpMkLst>
        </pc:cxnChg>
        <pc:cxnChg chg="add mod">
          <ac:chgData name="Paul Bloemers" userId="fe3832ff3b233e04" providerId="LiveId" clId="{CAFEF2AA-0C82-4652-8E67-6360D491F210}" dt="2021-09-29T05:48:22.186" v="74"/>
          <ac:cxnSpMkLst>
            <pc:docMk/>
            <pc:sldMk cId="3146249837" sldId="260"/>
            <ac:cxnSpMk id="15" creationId="{D24EBACD-9913-4E1A-9707-6734619246F5}"/>
          </ac:cxnSpMkLst>
        </pc:cxnChg>
        <pc:cxnChg chg="add mod">
          <ac:chgData name="Paul Bloemers" userId="fe3832ff3b233e04" providerId="LiveId" clId="{CAFEF2AA-0C82-4652-8E67-6360D491F210}" dt="2021-09-29T05:48:22.186" v="74"/>
          <ac:cxnSpMkLst>
            <pc:docMk/>
            <pc:sldMk cId="3146249837" sldId="260"/>
            <ac:cxnSpMk id="16" creationId="{9E1518A1-81B7-40C9-9DF2-9736A7D651F8}"/>
          </ac:cxnSpMkLst>
        </pc:cxnChg>
        <pc:cxnChg chg="add mod">
          <ac:chgData name="Paul Bloemers" userId="fe3832ff3b233e04" providerId="LiveId" clId="{CAFEF2AA-0C82-4652-8E67-6360D491F210}" dt="2021-09-29T05:48:22.186" v="74"/>
          <ac:cxnSpMkLst>
            <pc:docMk/>
            <pc:sldMk cId="3146249837" sldId="260"/>
            <ac:cxnSpMk id="17" creationId="{50D6A0E3-29AF-4657-995F-14E9A6022B34}"/>
          </ac:cxnSpMkLst>
        </pc:cxnChg>
        <pc:cxnChg chg="add mod">
          <ac:chgData name="Paul Bloemers" userId="fe3832ff3b233e04" providerId="LiveId" clId="{CAFEF2AA-0C82-4652-8E67-6360D491F210}" dt="2021-09-29T05:48:22.186" v="74"/>
          <ac:cxnSpMkLst>
            <pc:docMk/>
            <pc:sldMk cId="3146249837" sldId="260"/>
            <ac:cxnSpMk id="28" creationId="{517DD3D1-AF8F-4783-A9CC-F61C73AD346C}"/>
          </ac:cxnSpMkLst>
        </pc:cxnChg>
        <pc:cxnChg chg="add mod">
          <ac:chgData name="Paul Bloemers" userId="fe3832ff3b233e04" providerId="LiveId" clId="{CAFEF2AA-0C82-4652-8E67-6360D491F210}" dt="2021-09-29T05:48:22.186" v="74"/>
          <ac:cxnSpMkLst>
            <pc:docMk/>
            <pc:sldMk cId="3146249837" sldId="260"/>
            <ac:cxnSpMk id="31" creationId="{217DCE4F-FA61-463E-BCDB-5D8683F8CEE6}"/>
          </ac:cxnSpMkLst>
        </pc:cxnChg>
        <pc:cxnChg chg="add mod">
          <ac:chgData name="Paul Bloemers" userId="fe3832ff3b233e04" providerId="LiveId" clId="{CAFEF2AA-0C82-4652-8E67-6360D491F210}" dt="2021-09-29T05:48:22.186" v="74"/>
          <ac:cxnSpMkLst>
            <pc:docMk/>
            <pc:sldMk cId="3146249837" sldId="260"/>
            <ac:cxnSpMk id="34" creationId="{69D56524-5D28-477A-A554-F46D56A8538F}"/>
          </ac:cxnSpMkLst>
        </pc:cxnChg>
        <pc:cxnChg chg="add mod">
          <ac:chgData name="Paul Bloemers" userId="fe3832ff3b233e04" providerId="LiveId" clId="{CAFEF2AA-0C82-4652-8E67-6360D491F210}" dt="2021-09-29T06:38:19.897" v="263" actId="1038"/>
          <ac:cxnSpMkLst>
            <pc:docMk/>
            <pc:sldMk cId="3146249837" sldId="260"/>
            <ac:cxnSpMk id="43" creationId="{D1AB6DD0-9E54-489D-A3D4-FB1BF0A5BBD7}"/>
          </ac:cxnSpMkLst>
        </pc:cxnChg>
        <pc:cxnChg chg="add del mod">
          <ac:chgData name="Paul Bloemers" userId="fe3832ff3b233e04" providerId="LiveId" clId="{CAFEF2AA-0C82-4652-8E67-6360D491F210}" dt="2021-09-29T06:37:59.022" v="257" actId="478"/>
          <ac:cxnSpMkLst>
            <pc:docMk/>
            <pc:sldMk cId="3146249837" sldId="260"/>
            <ac:cxnSpMk id="46" creationId="{0BB9B4F2-43C1-4801-B979-6BFFD85E3F86}"/>
          </ac:cxnSpMkLst>
        </pc:cxnChg>
        <pc:cxnChg chg="add del mod">
          <ac:chgData name="Paul Bloemers" userId="fe3832ff3b233e04" providerId="LiveId" clId="{CAFEF2AA-0C82-4652-8E67-6360D491F210}" dt="2021-09-29T06:39:10.997" v="317" actId="1076"/>
          <ac:cxnSpMkLst>
            <pc:docMk/>
            <pc:sldMk cId="3146249837" sldId="260"/>
            <ac:cxnSpMk id="48" creationId="{03DF46ED-6F57-4159-BEC6-57991F7A217A}"/>
          </ac:cxnSpMkLst>
        </pc:cxnChg>
        <pc:cxnChg chg="add del mod">
          <ac:chgData name="Paul Bloemers" userId="fe3832ff3b233e04" providerId="LiveId" clId="{CAFEF2AA-0C82-4652-8E67-6360D491F210}" dt="2021-09-29T05:48:57.278" v="84" actId="478"/>
          <ac:cxnSpMkLst>
            <pc:docMk/>
            <pc:sldMk cId="3146249837" sldId="260"/>
            <ac:cxnSpMk id="51" creationId="{F37D79C4-5B7D-4FFE-8B58-48FEA580344B}"/>
          </ac:cxnSpMkLst>
        </pc:cxnChg>
        <pc:cxnChg chg="add mod">
          <ac:chgData name="Paul Bloemers" userId="fe3832ff3b233e04" providerId="LiveId" clId="{CAFEF2AA-0C82-4652-8E67-6360D491F210}" dt="2021-09-29T05:50:33.896" v="88" actId="1076"/>
          <ac:cxnSpMkLst>
            <pc:docMk/>
            <pc:sldMk cId="3146249837" sldId="260"/>
            <ac:cxnSpMk id="56" creationId="{2B582E99-ADAB-49B6-A16D-8AAD7537D043}"/>
          </ac:cxnSpMkLst>
        </pc:cxnChg>
        <pc:cxnChg chg="add mod">
          <ac:chgData name="Paul Bloemers" userId="fe3832ff3b233e04" providerId="LiveId" clId="{CAFEF2AA-0C82-4652-8E67-6360D491F210}" dt="2021-09-29T05:50:33.896" v="88" actId="1076"/>
          <ac:cxnSpMkLst>
            <pc:docMk/>
            <pc:sldMk cId="3146249837" sldId="260"/>
            <ac:cxnSpMk id="57" creationId="{2EFCF948-5F6F-4B39-8571-49E1A3BC9D29}"/>
          </ac:cxnSpMkLst>
        </pc:cxnChg>
        <pc:cxnChg chg="add mod">
          <ac:chgData name="Paul Bloemers" userId="fe3832ff3b233e04" providerId="LiveId" clId="{CAFEF2AA-0C82-4652-8E67-6360D491F210}" dt="2021-09-29T05:50:33.896" v="88" actId="1076"/>
          <ac:cxnSpMkLst>
            <pc:docMk/>
            <pc:sldMk cId="3146249837" sldId="260"/>
            <ac:cxnSpMk id="58" creationId="{5A6DCD68-249A-4700-9B99-22554B2D7D1D}"/>
          </ac:cxnSpMkLst>
        </pc:cxnChg>
        <pc:cxnChg chg="add mod">
          <ac:chgData name="Paul Bloemers" userId="fe3832ff3b233e04" providerId="LiveId" clId="{CAFEF2AA-0C82-4652-8E67-6360D491F210}" dt="2021-09-29T05:50:33.896" v="88" actId="1076"/>
          <ac:cxnSpMkLst>
            <pc:docMk/>
            <pc:sldMk cId="3146249837" sldId="260"/>
            <ac:cxnSpMk id="59" creationId="{47561B38-5065-466C-9609-AB52CD3F3BDF}"/>
          </ac:cxnSpMkLst>
        </pc:cxnChg>
        <pc:cxnChg chg="add mod">
          <ac:chgData name="Paul Bloemers" userId="fe3832ff3b233e04" providerId="LiveId" clId="{CAFEF2AA-0C82-4652-8E67-6360D491F210}" dt="2021-09-29T05:50:33.896" v="88" actId="1076"/>
          <ac:cxnSpMkLst>
            <pc:docMk/>
            <pc:sldMk cId="3146249837" sldId="260"/>
            <ac:cxnSpMk id="60" creationId="{6A6985DA-D37A-46E1-8B91-1C9B90558EF2}"/>
          </ac:cxnSpMkLst>
        </pc:cxnChg>
        <pc:cxnChg chg="add mod">
          <ac:chgData name="Paul Bloemers" userId="fe3832ff3b233e04" providerId="LiveId" clId="{CAFEF2AA-0C82-4652-8E67-6360D491F210}" dt="2021-09-29T05:50:33.896" v="88" actId="1076"/>
          <ac:cxnSpMkLst>
            <pc:docMk/>
            <pc:sldMk cId="3146249837" sldId="260"/>
            <ac:cxnSpMk id="61" creationId="{F9111A58-79A7-495A-BCCF-EF77FE1E82AA}"/>
          </ac:cxnSpMkLst>
        </pc:cxnChg>
        <pc:cxnChg chg="add mod">
          <ac:chgData name="Paul Bloemers" userId="fe3832ff3b233e04" providerId="LiveId" clId="{CAFEF2AA-0C82-4652-8E67-6360D491F210}" dt="2021-09-29T05:50:33.896" v="88" actId="1076"/>
          <ac:cxnSpMkLst>
            <pc:docMk/>
            <pc:sldMk cId="3146249837" sldId="260"/>
            <ac:cxnSpMk id="62" creationId="{90BF1DF9-9286-47A6-B69A-F6AD52892F55}"/>
          </ac:cxnSpMkLst>
        </pc:cxnChg>
        <pc:cxnChg chg="add mod">
          <ac:chgData name="Paul Bloemers" userId="fe3832ff3b233e04" providerId="LiveId" clId="{CAFEF2AA-0C82-4652-8E67-6360D491F210}" dt="2021-09-29T05:50:33.896" v="88" actId="1076"/>
          <ac:cxnSpMkLst>
            <pc:docMk/>
            <pc:sldMk cId="3146249837" sldId="260"/>
            <ac:cxnSpMk id="63" creationId="{DBC1C230-6C21-42C4-8EB4-14CD7519BE5E}"/>
          </ac:cxnSpMkLst>
        </pc:cxnChg>
        <pc:cxnChg chg="add mod">
          <ac:chgData name="Paul Bloemers" userId="fe3832ff3b233e04" providerId="LiveId" clId="{CAFEF2AA-0C82-4652-8E67-6360D491F210}" dt="2021-09-29T05:50:33.896" v="88" actId="1076"/>
          <ac:cxnSpMkLst>
            <pc:docMk/>
            <pc:sldMk cId="3146249837" sldId="260"/>
            <ac:cxnSpMk id="64" creationId="{0A5C8A63-890B-4444-8749-C2B08D8CA928}"/>
          </ac:cxnSpMkLst>
        </pc:cxnChg>
        <pc:cxnChg chg="add mod">
          <ac:chgData name="Paul Bloemers" userId="fe3832ff3b233e04" providerId="LiveId" clId="{CAFEF2AA-0C82-4652-8E67-6360D491F210}" dt="2021-09-29T05:50:33.896" v="88" actId="1076"/>
          <ac:cxnSpMkLst>
            <pc:docMk/>
            <pc:sldMk cId="3146249837" sldId="260"/>
            <ac:cxnSpMk id="65" creationId="{E0DC275C-C23B-40B3-9197-8D90160A5AD5}"/>
          </ac:cxnSpMkLst>
        </pc:cxnChg>
        <pc:cxnChg chg="add mod">
          <ac:chgData name="Paul Bloemers" userId="fe3832ff3b233e04" providerId="LiveId" clId="{CAFEF2AA-0C82-4652-8E67-6360D491F210}" dt="2021-09-29T05:50:33.896" v="88" actId="1076"/>
          <ac:cxnSpMkLst>
            <pc:docMk/>
            <pc:sldMk cId="3146249837" sldId="260"/>
            <ac:cxnSpMk id="66" creationId="{374CEEED-C14E-455A-A226-03FED36B16AC}"/>
          </ac:cxnSpMkLst>
        </pc:cxnChg>
        <pc:cxnChg chg="add mod">
          <ac:chgData name="Paul Bloemers" userId="fe3832ff3b233e04" providerId="LiveId" clId="{CAFEF2AA-0C82-4652-8E67-6360D491F210}" dt="2021-09-29T05:50:33.896" v="88" actId="1076"/>
          <ac:cxnSpMkLst>
            <pc:docMk/>
            <pc:sldMk cId="3146249837" sldId="260"/>
            <ac:cxnSpMk id="67" creationId="{7DA2DFFA-E410-4216-B066-73E24BA93592}"/>
          </ac:cxnSpMkLst>
        </pc:cxnChg>
        <pc:cxnChg chg="add mod">
          <ac:chgData name="Paul Bloemers" userId="fe3832ff3b233e04" providerId="LiveId" clId="{CAFEF2AA-0C82-4652-8E67-6360D491F210}" dt="2021-09-29T05:50:33.896" v="88" actId="1076"/>
          <ac:cxnSpMkLst>
            <pc:docMk/>
            <pc:sldMk cId="3146249837" sldId="260"/>
            <ac:cxnSpMk id="78" creationId="{D91A53D3-D81E-4441-95B9-83731400C2A9}"/>
          </ac:cxnSpMkLst>
        </pc:cxnChg>
        <pc:cxnChg chg="add mod">
          <ac:chgData name="Paul Bloemers" userId="fe3832ff3b233e04" providerId="LiveId" clId="{CAFEF2AA-0C82-4652-8E67-6360D491F210}" dt="2021-09-29T05:50:33.896" v="88" actId="1076"/>
          <ac:cxnSpMkLst>
            <pc:docMk/>
            <pc:sldMk cId="3146249837" sldId="260"/>
            <ac:cxnSpMk id="81" creationId="{38327AD6-B0E2-40C2-B623-F70E95257486}"/>
          </ac:cxnSpMkLst>
        </pc:cxnChg>
        <pc:cxnChg chg="add mod">
          <ac:chgData name="Paul Bloemers" userId="fe3832ff3b233e04" providerId="LiveId" clId="{CAFEF2AA-0C82-4652-8E67-6360D491F210}" dt="2021-09-29T05:50:33.896" v="88" actId="1076"/>
          <ac:cxnSpMkLst>
            <pc:docMk/>
            <pc:sldMk cId="3146249837" sldId="260"/>
            <ac:cxnSpMk id="84" creationId="{4522F8F1-2321-4A4E-8C91-041B45BF34EA}"/>
          </ac:cxnSpMkLst>
        </pc:cxnChg>
        <pc:cxnChg chg="add mod">
          <ac:chgData name="Paul Bloemers" userId="fe3832ff3b233e04" providerId="LiveId" clId="{CAFEF2AA-0C82-4652-8E67-6360D491F210}" dt="2021-09-29T05:50:33.896" v="88" actId="1076"/>
          <ac:cxnSpMkLst>
            <pc:docMk/>
            <pc:sldMk cId="3146249837" sldId="260"/>
            <ac:cxnSpMk id="88" creationId="{F10C1AB6-60E7-4AB8-8912-99CBE473ED62}"/>
          </ac:cxnSpMkLst>
        </pc:cxnChg>
        <pc:cxnChg chg="add mod">
          <ac:chgData name="Paul Bloemers" userId="fe3832ff3b233e04" providerId="LiveId" clId="{CAFEF2AA-0C82-4652-8E67-6360D491F210}" dt="2021-09-29T06:34:46.443" v="201" actId="1037"/>
          <ac:cxnSpMkLst>
            <pc:docMk/>
            <pc:sldMk cId="3146249837" sldId="260"/>
            <ac:cxnSpMk id="91" creationId="{35E1A798-2D05-4FB1-A526-563A4ED80203}"/>
          </ac:cxnSpMkLst>
        </pc:cxnChg>
        <pc:cxnChg chg="add mod">
          <ac:chgData name="Paul Bloemers" userId="fe3832ff3b233e04" providerId="LiveId" clId="{CAFEF2AA-0C82-4652-8E67-6360D491F210}" dt="2021-09-29T05:50:33.896" v="88" actId="1076"/>
          <ac:cxnSpMkLst>
            <pc:docMk/>
            <pc:sldMk cId="3146249837" sldId="260"/>
            <ac:cxnSpMk id="93" creationId="{29AC497B-3625-473F-BC1E-EC93F9F15D32}"/>
          </ac:cxnSpMkLst>
        </pc:cxnChg>
      </pc:sldChg>
      <pc:sldChg chg="delSp new mod modClrScheme chgLayout">
        <pc:chgData name="Paul Bloemers" userId="fe3832ff3b233e04" providerId="LiveId" clId="{CAFEF2AA-0C82-4652-8E67-6360D491F210}" dt="2021-09-29T06:41:43.023" v="362" actId="700"/>
        <pc:sldMkLst>
          <pc:docMk/>
          <pc:sldMk cId="156165856" sldId="261"/>
        </pc:sldMkLst>
        <pc:spChg chg="del">
          <ac:chgData name="Paul Bloemers" userId="fe3832ff3b233e04" providerId="LiveId" clId="{CAFEF2AA-0C82-4652-8E67-6360D491F210}" dt="2021-09-29T06:41:43.023" v="362" actId="700"/>
          <ac:spMkLst>
            <pc:docMk/>
            <pc:sldMk cId="156165856" sldId="261"/>
            <ac:spMk id="2" creationId="{4B40123F-09A3-43B4-A281-CE1FBBD35DD4}"/>
          </ac:spMkLst>
        </pc:spChg>
      </pc:sldChg>
      <pc:sldChg chg="modSp mod modAnim">
        <pc:chgData name="Paul Bloemers" userId="fe3832ff3b233e04" providerId="LiveId" clId="{CAFEF2AA-0C82-4652-8E67-6360D491F210}" dt="2021-12-19T08:25:13.810" v="834"/>
        <pc:sldMkLst>
          <pc:docMk/>
          <pc:sldMk cId="3314935457" sldId="262"/>
        </pc:sldMkLst>
        <pc:spChg chg="mod">
          <ac:chgData name="Paul Bloemers" userId="fe3832ff3b233e04" providerId="LiveId" clId="{CAFEF2AA-0C82-4652-8E67-6360D491F210}" dt="2021-12-19T08:24:59.229" v="828" actId="1076"/>
          <ac:spMkLst>
            <pc:docMk/>
            <pc:sldMk cId="3314935457" sldId="262"/>
            <ac:spMk id="3" creationId="{0F6204C1-69E5-4A16-8114-DC34F2C1924C}"/>
          </ac:spMkLst>
        </pc:spChg>
      </pc:sldChg>
      <pc:sldChg chg="addSp modSp mod modAnim">
        <pc:chgData name="Paul Bloemers" userId="fe3832ff3b233e04" providerId="LiveId" clId="{CAFEF2AA-0C82-4652-8E67-6360D491F210}" dt="2021-12-19T08:30:18.250" v="963" actId="108"/>
        <pc:sldMkLst>
          <pc:docMk/>
          <pc:sldMk cId="2014310212" sldId="263"/>
        </pc:sldMkLst>
        <pc:spChg chg="mod">
          <ac:chgData name="Paul Bloemers" userId="fe3832ff3b233e04" providerId="LiveId" clId="{CAFEF2AA-0C82-4652-8E67-6360D491F210}" dt="2021-12-19T08:07:05.429" v="380" actId="20577"/>
          <ac:spMkLst>
            <pc:docMk/>
            <pc:sldMk cId="2014310212" sldId="263"/>
            <ac:spMk id="3" creationId="{0F6204C1-69E5-4A16-8114-DC34F2C1924C}"/>
          </ac:spMkLst>
        </pc:spChg>
        <pc:spChg chg="mod">
          <ac:chgData name="Paul Bloemers" userId="fe3832ff3b233e04" providerId="LiveId" clId="{CAFEF2AA-0C82-4652-8E67-6360D491F210}" dt="2021-12-19T08:09:55.500" v="481" actId="1076"/>
          <ac:spMkLst>
            <pc:docMk/>
            <pc:sldMk cId="2014310212" sldId="263"/>
            <ac:spMk id="33" creationId="{CBFB860A-6B34-4C8A-8A0C-F2679A43B40B}"/>
          </ac:spMkLst>
        </pc:spChg>
        <pc:spChg chg="add mod">
          <ac:chgData name="Paul Bloemers" userId="fe3832ff3b233e04" providerId="LiveId" clId="{CAFEF2AA-0C82-4652-8E67-6360D491F210}" dt="2021-12-19T08:11:21.475" v="582" actId="1035"/>
          <ac:spMkLst>
            <pc:docMk/>
            <pc:sldMk cId="2014310212" sldId="263"/>
            <ac:spMk id="34" creationId="{17C92F3C-56F4-420A-A6B8-ADC03BF806E0}"/>
          </ac:spMkLst>
        </pc:spChg>
        <pc:spChg chg="mod">
          <ac:chgData name="Paul Bloemers" userId="fe3832ff3b233e04" providerId="LiveId" clId="{CAFEF2AA-0C82-4652-8E67-6360D491F210}" dt="2021-12-19T08:16:53.436" v="691" actId="207"/>
          <ac:spMkLst>
            <pc:docMk/>
            <pc:sldMk cId="2014310212" sldId="263"/>
            <ac:spMk id="37" creationId="{71559C00-A8D1-4210-8ADE-4E75891C3F63}"/>
          </ac:spMkLst>
        </pc:spChg>
        <pc:spChg chg="mod">
          <ac:chgData name="Paul Bloemers" userId="fe3832ff3b233e04" providerId="LiveId" clId="{CAFEF2AA-0C82-4652-8E67-6360D491F210}" dt="2021-12-19T08:13:44.724" v="595" actId="1076"/>
          <ac:spMkLst>
            <pc:docMk/>
            <pc:sldMk cId="2014310212" sldId="263"/>
            <ac:spMk id="38" creationId="{D816ADB4-A9F9-4AF5-8600-3C770AA5C2F7}"/>
          </ac:spMkLst>
        </pc:spChg>
        <pc:spChg chg="mod">
          <ac:chgData name="Paul Bloemers" userId="fe3832ff3b233e04" providerId="LiveId" clId="{CAFEF2AA-0C82-4652-8E67-6360D491F210}" dt="2021-12-19T08:13:32.954" v="593" actId="207"/>
          <ac:spMkLst>
            <pc:docMk/>
            <pc:sldMk cId="2014310212" sldId="263"/>
            <ac:spMk id="40" creationId="{0E748AC8-2577-4AB6-8329-6A5D624ED944}"/>
          </ac:spMkLst>
        </pc:spChg>
        <pc:spChg chg="mod">
          <ac:chgData name="Paul Bloemers" userId="fe3832ff3b233e04" providerId="LiveId" clId="{CAFEF2AA-0C82-4652-8E67-6360D491F210}" dt="2021-12-19T08:13:13.005" v="590" actId="20577"/>
          <ac:spMkLst>
            <pc:docMk/>
            <pc:sldMk cId="2014310212" sldId="263"/>
            <ac:spMk id="43" creationId="{D3510991-E9E9-47BD-AA03-45406961D3FB}"/>
          </ac:spMkLst>
        </pc:spChg>
        <pc:cxnChg chg="ord">
          <ac:chgData name="Paul Bloemers" userId="fe3832ff3b233e04" providerId="LiveId" clId="{CAFEF2AA-0C82-4652-8E67-6360D491F210}" dt="2021-12-19T08:21:15.894" v="812" actId="166"/>
          <ac:cxnSpMkLst>
            <pc:docMk/>
            <pc:sldMk cId="2014310212" sldId="263"/>
            <ac:cxnSpMk id="5" creationId="{DDCAC9E7-5040-44FA-965A-F88E33761699}"/>
          </ac:cxnSpMkLst>
        </pc:cxnChg>
        <pc:cxnChg chg="mod">
          <ac:chgData name="Paul Bloemers" userId="fe3832ff3b233e04" providerId="LiveId" clId="{CAFEF2AA-0C82-4652-8E67-6360D491F210}" dt="2021-12-19T08:30:18.250" v="963" actId="108"/>
          <ac:cxnSpMkLst>
            <pc:docMk/>
            <pc:sldMk cId="2014310212" sldId="263"/>
            <ac:cxnSpMk id="11" creationId="{19F01E58-C656-4FBB-B72C-3E1659867C69}"/>
          </ac:cxnSpMkLst>
        </pc:cxnChg>
        <pc:cxnChg chg="mod">
          <ac:chgData name="Paul Bloemers" userId="fe3832ff3b233e04" providerId="LiveId" clId="{CAFEF2AA-0C82-4652-8E67-6360D491F210}" dt="2021-12-19T08:09:52.148" v="480" actId="14100"/>
          <ac:cxnSpMkLst>
            <pc:docMk/>
            <pc:sldMk cId="2014310212" sldId="263"/>
            <ac:cxnSpMk id="32" creationId="{743167BE-3960-4643-87AB-1256D64754AA}"/>
          </ac:cxnSpMkLst>
        </pc:cxnChg>
        <pc:cxnChg chg="mod">
          <ac:chgData name="Paul Bloemers" userId="fe3832ff3b233e04" providerId="LiveId" clId="{CAFEF2AA-0C82-4652-8E67-6360D491F210}" dt="2021-12-19T08:10:39.556" v="491" actId="14100"/>
          <ac:cxnSpMkLst>
            <pc:docMk/>
            <pc:sldMk cId="2014310212" sldId="263"/>
            <ac:cxnSpMk id="36" creationId="{6F950354-4D52-491E-9697-44680EC1F7C0}"/>
          </ac:cxnSpMkLst>
        </pc:cxnChg>
        <pc:cxnChg chg="mod">
          <ac:chgData name="Paul Bloemers" userId="fe3832ff3b233e04" providerId="LiveId" clId="{CAFEF2AA-0C82-4652-8E67-6360D491F210}" dt="2021-12-19T08:11:04.758" v="571" actId="1035"/>
          <ac:cxnSpMkLst>
            <pc:docMk/>
            <pc:sldMk cId="2014310212" sldId="263"/>
            <ac:cxnSpMk id="39" creationId="{B99668AF-87F4-416C-9094-08B970CB3025}"/>
          </ac:cxnSpMkLst>
        </pc:cxnChg>
        <pc:cxnChg chg="add mod">
          <ac:chgData name="Paul Bloemers" userId="fe3832ff3b233e04" providerId="LiveId" clId="{CAFEF2AA-0C82-4652-8E67-6360D491F210}" dt="2021-12-19T08:29:13.246" v="943" actId="1038"/>
          <ac:cxnSpMkLst>
            <pc:docMk/>
            <pc:sldMk cId="2014310212" sldId="263"/>
            <ac:cxnSpMk id="44" creationId="{219AFDD5-3487-4E96-987C-53F7FD63E6F7}"/>
          </ac:cxnSpMkLst>
        </pc:cxnChg>
      </pc:sldChg>
      <pc:sldChg chg="addSp delSp modSp mod delAnim modAnim">
        <pc:chgData name="Paul Bloemers" userId="fe3832ff3b233e04" providerId="LiveId" clId="{CAFEF2AA-0C82-4652-8E67-6360D491F210}" dt="2021-12-19T09:46:34.982" v="1157"/>
        <pc:sldMkLst>
          <pc:docMk/>
          <pc:sldMk cId="3607649848" sldId="264"/>
        </pc:sldMkLst>
        <pc:spChg chg="add mod ord">
          <ac:chgData name="Paul Bloemers" userId="fe3832ff3b233e04" providerId="LiveId" clId="{CAFEF2AA-0C82-4652-8E67-6360D491F210}" dt="2021-12-19T08:45:52.274" v="1124" actId="207"/>
          <ac:spMkLst>
            <pc:docMk/>
            <pc:sldMk cId="3607649848" sldId="264"/>
            <ac:spMk id="2" creationId="{36244864-65FB-4B28-94D9-C68E3ECEB551}"/>
          </ac:spMkLst>
        </pc:spChg>
        <pc:spChg chg="mod">
          <ac:chgData name="Paul Bloemers" userId="fe3832ff3b233e04" providerId="LiveId" clId="{CAFEF2AA-0C82-4652-8E67-6360D491F210}" dt="2021-12-19T08:34:44.739" v="1008" actId="404"/>
          <ac:spMkLst>
            <pc:docMk/>
            <pc:sldMk cId="3607649848" sldId="264"/>
            <ac:spMk id="3" creationId="{0F6204C1-69E5-4A16-8114-DC34F2C1924C}"/>
          </ac:spMkLst>
        </pc:spChg>
        <pc:spChg chg="mod ord">
          <ac:chgData name="Paul Bloemers" userId="fe3832ff3b233e04" providerId="LiveId" clId="{CAFEF2AA-0C82-4652-8E67-6360D491F210}" dt="2021-12-19T08:45:32.914" v="1120" actId="207"/>
          <ac:spMkLst>
            <pc:docMk/>
            <pc:sldMk cId="3607649848" sldId="264"/>
            <ac:spMk id="4" creationId="{CE0651B2-239F-45AD-878E-F12AF642DC94}"/>
          </ac:spMkLst>
        </pc:spChg>
        <pc:spChg chg="del">
          <ac:chgData name="Paul Bloemers" userId="fe3832ff3b233e04" providerId="LiveId" clId="{CAFEF2AA-0C82-4652-8E67-6360D491F210}" dt="2021-12-19T08:14:13.165" v="598" actId="478"/>
          <ac:spMkLst>
            <pc:docMk/>
            <pc:sldMk cId="3607649848" sldId="264"/>
            <ac:spMk id="33" creationId="{CBFB860A-6B34-4C8A-8A0C-F2679A43B40B}"/>
          </ac:spMkLst>
        </pc:spChg>
        <pc:spChg chg="add mod ord">
          <ac:chgData name="Paul Bloemers" userId="fe3832ff3b233e04" providerId="LiveId" clId="{CAFEF2AA-0C82-4652-8E67-6360D491F210}" dt="2021-12-19T08:45:56.114" v="1126" actId="207"/>
          <ac:spMkLst>
            <pc:docMk/>
            <pc:sldMk cId="3607649848" sldId="264"/>
            <ac:spMk id="34" creationId="{551500FA-98BC-4BBD-A83D-2C1E1715284C}"/>
          </ac:spMkLst>
        </pc:spChg>
        <pc:spChg chg="add mod">
          <ac:chgData name="Paul Bloemers" userId="fe3832ff3b233e04" providerId="LiveId" clId="{CAFEF2AA-0C82-4652-8E67-6360D491F210}" dt="2021-12-19T08:47:55.801" v="1137" actId="14100"/>
          <ac:spMkLst>
            <pc:docMk/>
            <pc:sldMk cId="3607649848" sldId="264"/>
            <ac:spMk id="35" creationId="{AA2041E0-845C-45BC-B42C-F53572E44C03}"/>
          </ac:spMkLst>
        </pc:spChg>
        <pc:spChg chg="mod ord">
          <ac:chgData name="Paul Bloemers" userId="fe3832ff3b233e04" providerId="LiveId" clId="{CAFEF2AA-0C82-4652-8E67-6360D491F210}" dt="2021-12-19T08:47:42.837" v="1135" actId="166"/>
          <ac:spMkLst>
            <pc:docMk/>
            <pc:sldMk cId="3607649848" sldId="264"/>
            <ac:spMk id="37" creationId="{71559C00-A8D1-4210-8ADE-4E75891C3F63}"/>
          </ac:spMkLst>
        </pc:spChg>
        <pc:spChg chg="del">
          <ac:chgData name="Paul Bloemers" userId="fe3832ff3b233e04" providerId="LiveId" clId="{CAFEF2AA-0C82-4652-8E67-6360D491F210}" dt="2021-12-19T08:14:19.599" v="601" actId="478"/>
          <ac:spMkLst>
            <pc:docMk/>
            <pc:sldMk cId="3607649848" sldId="264"/>
            <ac:spMk id="38" creationId="{D816ADB4-A9F9-4AF5-8600-3C770AA5C2F7}"/>
          </ac:spMkLst>
        </pc:spChg>
        <pc:spChg chg="del">
          <ac:chgData name="Paul Bloemers" userId="fe3832ff3b233e04" providerId="LiveId" clId="{CAFEF2AA-0C82-4652-8E67-6360D491F210}" dt="2021-12-19T08:14:21.430" v="602" actId="478"/>
          <ac:spMkLst>
            <pc:docMk/>
            <pc:sldMk cId="3607649848" sldId="264"/>
            <ac:spMk id="40" creationId="{0E748AC8-2577-4AB6-8329-6A5D624ED944}"/>
          </ac:spMkLst>
        </pc:spChg>
        <pc:spChg chg="add mod">
          <ac:chgData name="Paul Bloemers" userId="fe3832ff3b233e04" providerId="LiveId" clId="{CAFEF2AA-0C82-4652-8E67-6360D491F210}" dt="2021-12-19T08:14:23.471" v="603"/>
          <ac:spMkLst>
            <pc:docMk/>
            <pc:sldMk cId="3607649848" sldId="264"/>
            <ac:spMk id="44" creationId="{2C38CCAE-12B9-429C-944E-C3BF206776C5}"/>
          </ac:spMkLst>
        </pc:spChg>
        <pc:spChg chg="add mod">
          <ac:chgData name="Paul Bloemers" userId="fe3832ff3b233e04" providerId="LiveId" clId="{CAFEF2AA-0C82-4652-8E67-6360D491F210}" dt="2021-12-19T08:16:24.283" v="674" actId="1076"/>
          <ac:spMkLst>
            <pc:docMk/>
            <pc:sldMk cId="3607649848" sldId="264"/>
            <ac:spMk id="45" creationId="{25C53E76-743C-4CDB-9D5F-C1A1FB9F12EB}"/>
          </ac:spMkLst>
        </pc:spChg>
        <pc:spChg chg="add mod">
          <ac:chgData name="Paul Bloemers" userId="fe3832ff3b233e04" providerId="LiveId" clId="{CAFEF2AA-0C82-4652-8E67-6360D491F210}" dt="2021-12-19T08:16:11.307" v="671" actId="1076"/>
          <ac:spMkLst>
            <pc:docMk/>
            <pc:sldMk cId="3607649848" sldId="264"/>
            <ac:spMk id="47" creationId="{FDCCD39D-8391-4A5F-B7B3-4142644BAC16}"/>
          </ac:spMkLst>
        </pc:spChg>
        <pc:spChg chg="add mod ord">
          <ac:chgData name="Paul Bloemers" userId="fe3832ff3b233e04" providerId="LiveId" clId="{CAFEF2AA-0C82-4652-8E67-6360D491F210}" dt="2021-12-19T08:47:39.237" v="1134" actId="166"/>
          <ac:spMkLst>
            <pc:docMk/>
            <pc:sldMk cId="3607649848" sldId="264"/>
            <ac:spMk id="49" creationId="{BF51B85E-5A31-42FD-B87A-A64D501694D4}"/>
          </ac:spMkLst>
        </pc:spChg>
        <pc:spChg chg="add mod ord">
          <ac:chgData name="Paul Bloemers" userId="fe3832ff3b233e04" providerId="LiveId" clId="{CAFEF2AA-0C82-4652-8E67-6360D491F210}" dt="2021-12-19T08:47:49.045" v="1136" actId="166"/>
          <ac:spMkLst>
            <pc:docMk/>
            <pc:sldMk cId="3607649848" sldId="264"/>
            <ac:spMk id="52" creationId="{0D55C569-BBCA-4478-860E-F34FD35B781E}"/>
          </ac:spMkLst>
        </pc:spChg>
        <pc:spChg chg="add mod">
          <ac:chgData name="Paul Bloemers" userId="fe3832ff3b233e04" providerId="LiveId" clId="{CAFEF2AA-0C82-4652-8E67-6360D491F210}" dt="2021-12-19T08:20:14.882" v="808" actId="14100"/>
          <ac:spMkLst>
            <pc:docMk/>
            <pc:sldMk cId="3607649848" sldId="264"/>
            <ac:spMk id="53" creationId="{7C47F4DD-A0EE-464E-AECA-403ABBC65C36}"/>
          </ac:spMkLst>
        </pc:spChg>
        <pc:spChg chg="add mod">
          <ac:chgData name="Paul Bloemers" userId="fe3832ff3b233e04" providerId="LiveId" clId="{CAFEF2AA-0C82-4652-8E67-6360D491F210}" dt="2021-12-19T08:35:18.290" v="1051" actId="20577"/>
          <ac:spMkLst>
            <pc:docMk/>
            <pc:sldMk cId="3607649848" sldId="264"/>
            <ac:spMk id="54" creationId="{0F7F04D0-DBE2-49C6-956C-9E4A7F623CE3}"/>
          </ac:spMkLst>
        </pc:spChg>
        <pc:spChg chg="add mod ord">
          <ac:chgData name="Paul Bloemers" userId="fe3832ff3b233e04" providerId="LiveId" clId="{CAFEF2AA-0C82-4652-8E67-6360D491F210}" dt="2021-12-19T08:45:36.067" v="1122" actId="207"/>
          <ac:spMkLst>
            <pc:docMk/>
            <pc:sldMk cId="3607649848" sldId="264"/>
            <ac:spMk id="55" creationId="{0F46E65F-4095-4E45-BA52-D37F2A32ADF7}"/>
          </ac:spMkLst>
        </pc:spChg>
        <pc:cxnChg chg="ord">
          <ac:chgData name="Paul Bloemers" userId="fe3832ff3b233e04" providerId="LiveId" clId="{CAFEF2AA-0C82-4652-8E67-6360D491F210}" dt="2021-12-19T08:21:09.902" v="811" actId="166"/>
          <ac:cxnSpMkLst>
            <pc:docMk/>
            <pc:sldMk cId="3607649848" sldId="264"/>
            <ac:cxnSpMk id="5" creationId="{DDCAC9E7-5040-44FA-965A-F88E33761699}"/>
          </ac:cxnSpMkLst>
        </pc:cxnChg>
        <pc:cxnChg chg="mod">
          <ac:chgData name="Paul Bloemers" userId="fe3832ff3b233e04" providerId="LiveId" clId="{CAFEF2AA-0C82-4652-8E67-6360D491F210}" dt="2021-12-19T08:30:27.362" v="964" actId="108"/>
          <ac:cxnSpMkLst>
            <pc:docMk/>
            <pc:sldMk cId="3607649848" sldId="264"/>
            <ac:cxnSpMk id="11" creationId="{19F01E58-C656-4FBB-B72C-3E1659867C69}"/>
          </ac:cxnSpMkLst>
        </pc:cxnChg>
        <pc:cxnChg chg="mod">
          <ac:chgData name="Paul Bloemers" userId="fe3832ff3b233e04" providerId="LiveId" clId="{CAFEF2AA-0C82-4652-8E67-6360D491F210}" dt="2021-12-19T08:38:35.943" v="1088" actId="1076"/>
          <ac:cxnSpMkLst>
            <pc:docMk/>
            <pc:sldMk cId="3607649848" sldId="264"/>
            <ac:cxnSpMk id="12" creationId="{54BA1584-72DF-4EAF-8AF6-956341FDE95E}"/>
          </ac:cxnSpMkLst>
        </pc:cxnChg>
        <pc:cxnChg chg="del">
          <ac:chgData name="Paul Bloemers" userId="fe3832ff3b233e04" providerId="LiveId" clId="{CAFEF2AA-0C82-4652-8E67-6360D491F210}" dt="2021-12-19T08:14:11.563" v="597" actId="478"/>
          <ac:cxnSpMkLst>
            <pc:docMk/>
            <pc:sldMk cId="3607649848" sldId="264"/>
            <ac:cxnSpMk id="32" creationId="{743167BE-3960-4643-87AB-1256D64754AA}"/>
          </ac:cxnSpMkLst>
        </pc:cxnChg>
        <pc:cxnChg chg="del">
          <ac:chgData name="Paul Bloemers" userId="fe3832ff3b233e04" providerId="LiveId" clId="{CAFEF2AA-0C82-4652-8E67-6360D491F210}" dt="2021-12-19T08:14:16.744" v="600" actId="478"/>
          <ac:cxnSpMkLst>
            <pc:docMk/>
            <pc:sldMk cId="3607649848" sldId="264"/>
            <ac:cxnSpMk id="36" creationId="{6F950354-4D52-491E-9697-44680EC1F7C0}"/>
          </ac:cxnSpMkLst>
        </pc:cxnChg>
        <pc:cxnChg chg="del">
          <ac:chgData name="Paul Bloemers" userId="fe3832ff3b233e04" providerId="LiveId" clId="{CAFEF2AA-0C82-4652-8E67-6360D491F210}" dt="2021-12-19T08:14:15.319" v="599" actId="478"/>
          <ac:cxnSpMkLst>
            <pc:docMk/>
            <pc:sldMk cId="3607649848" sldId="264"/>
            <ac:cxnSpMk id="39" creationId="{B99668AF-87F4-416C-9094-08B970CB3025}"/>
          </ac:cxnSpMkLst>
        </pc:cxnChg>
        <pc:cxnChg chg="add mod">
          <ac:chgData name="Paul Bloemers" userId="fe3832ff3b233e04" providerId="LiveId" clId="{CAFEF2AA-0C82-4652-8E67-6360D491F210}" dt="2021-12-19T08:14:23.471" v="603"/>
          <ac:cxnSpMkLst>
            <pc:docMk/>
            <pc:sldMk cId="3607649848" sldId="264"/>
            <ac:cxnSpMk id="43" creationId="{BB55240E-5349-4D7C-A049-A8B21F290207}"/>
          </ac:cxnSpMkLst>
        </pc:cxnChg>
        <pc:cxnChg chg="add mod">
          <ac:chgData name="Paul Bloemers" userId="fe3832ff3b233e04" providerId="LiveId" clId="{CAFEF2AA-0C82-4652-8E67-6360D491F210}" dt="2021-12-19T08:14:23.471" v="603"/>
          <ac:cxnSpMkLst>
            <pc:docMk/>
            <pc:sldMk cId="3607649848" sldId="264"/>
            <ac:cxnSpMk id="46" creationId="{16EB3286-0752-4A07-8E50-BF5DADED04B4}"/>
          </ac:cxnSpMkLst>
        </pc:cxnChg>
        <pc:cxnChg chg="add mod">
          <ac:chgData name="Paul Bloemers" userId="fe3832ff3b233e04" providerId="LiveId" clId="{CAFEF2AA-0C82-4652-8E67-6360D491F210}" dt="2021-12-19T08:14:37.099" v="639" actId="14100"/>
          <ac:cxnSpMkLst>
            <pc:docMk/>
            <pc:sldMk cId="3607649848" sldId="264"/>
            <ac:cxnSpMk id="48" creationId="{441A154B-C6EF-432C-9465-CA2CFA8984AB}"/>
          </ac:cxnSpMkLst>
        </pc:cxnChg>
        <pc:cxnChg chg="add mod">
          <ac:chgData name="Paul Bloemers" userId="fe3832ff3b233e04" providerId="LiveId" clId="{CAFEF2AA-0C82-4652-8E67-6360D491F210}" dt="2021-12-19T08:34:20.898" v="998" actId="208"/>
          <ac:cxnSpMkLst>
            <pc:docMk/>
            <pc:sldMk cId="3607649848" sldId="264"/>
            <ac:cxnSpMk id="50" creationId="{76155169-B1FE-4C54-8588-E4499AB98BBA}"/>
          </ac:cxnSpMkLst>
        </pc:cxnChg>
        <pc:cxnChg chg="add mod">
          <ac:chgData name="Paul Bloemers" userId="fe3832ff3b233e04" providerId="LiveId" clId="{CAFEF2AA-0C82-4652-8E67-6360D491F210}" dt="2021-12-19T08:34:18.162" v="997" actId="208"/>
          <ac:cxnSpMkLst>
            <pc:docMk/>
            <pc:sldMk cId="3607649848" sldId="264"/>
            <ac:cxnSpMk id="51" creationId="{ACECD4D7-61E3-4943-AAE9-CD62072B8188}"/>
          </ac:cxnSpMkLst>
        </pc:cxnChg>
      </pc:sldChg>
      <pc:sldMasterChg chg="add addSldLayout">
        <pc:chgData name="Paul Bloemers" userId="fe3832ff3b233e04" providerId="LiveId" clId="{CAFEF2AA-0C82-4652-8E67-6360D491F210}" dt="2021-09-29T05:41:21.477" v="23" actId="27028"/>
        <pc:sldMasterMkLst>
          <pc:docMk/>
          <pc:sldMasterMk cId="3444074432" sldId="2147483660"/>
        </pc:sldMasterMkLst>
        <pc:sldLayoutChg chg="add">
          <pc:chgData name="Paul Bloemers" userId="fe3832ff3b233e04" providerId="LiveId" clId="{CAFEF2AA-0C82-4652-8E67-6360D491F210}" dt="2021-09-29T05:41:21.477" v="23" actId="27028"/>
          <pc:sldLayoutMkLst>
            <pc:docMk/>
            <pc:sldMasterMk cId="3444074432" sldId="2147483660"/>
            <pc:sldLayoutMk cId="722685059" sldId="2147483673"/>
          </pc:sldLayoutMkLst>
        </pc:sldLayoutChg>
      </pc:sldMasterChg>
      <pc:sldMasterChg chg="replId modSldLayout">
        <pc:chgData name="Paul Bloemers" userId="fe3832ff3b233e04" providerId="LiveId" clId="{CAFEF2AA-0C82-4652-8E67-6360D491F210}" dt="2021-09-29T05:41:21.477" v="23" actId="27028"/>
        <pc:sldMasterMkLst>
          <pc:docMk/>
          <pc:sldMasterMk cId="287181208" sldId="2147483674"/>
        </pc:sldMasterMkLst>
        <pc:sldLayoutChg chg="replId">
          <pc:chgData name="Paul Bloemers" userId="fe3832ff3b233e04" providerId="LiveId" clId="{CAFEF2AA-0C82-4652-8E67-6360D491F210}" dt="2021-09-29T05:41:21.477" v="23" actId="27028"/>
          <pc:sldLayoutMkLst>
            <pc:docMk/>
            <pc:sldMasterMk cId="287181208" sldId="2147483674"/>
            <pc:sldLayoutMk cId="2067098839" sldId="2147483675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14CE7DE5-FC35-4FFD-AE29-C150217DEEED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4" name="Groep 13">
            <a:extLst>
              <a:ext uri="{FF2B5EF4-FFF2-40B4-BE49-F238E27FC236}">
                <a16:creationId xmlns:a16="http://schemas.microsoft.com/office/drawing/2014/main" id="{2449F54E-C47E-4B61-8DF0-516E154B1163}"/>
              </a:ext>
            </a:extLst>
          </p:cNvPr>
          <p:cNvGrpSpPr/>
          <p:nvPr/>
        </p:nvGrpSpPr>
        <p:grpSpPr>
          <a:xfrm>
            <a:off x="4470321" y="-643744"/>
            <a:ext cx="8001078" cy="7768444"/>
            <a:chOff x="4470321" y="-643744"/>
            <a:chExt cx="8001078" cy="7768444"/>
          </a:xfrm>
        </p:grpSpPr>
        <p:sp>
          <p:nvSpPr>
            <p:cNvPr id="7" name="Vrije vorm: vorm 6">
              <a:extLst>
                <a:ext uri="{FF2B5EF4-FFF2-40B4-BE49-F238E27FC236}">
                  <a16:creationId xmlns:a16="http://schemas.microsoft.com/office/drawing/2014/main" id="{1285F57F-432D-4013-979E-83DAE5EC5DF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9" name="Vrije vorm: vorm 8">
              <a:extLst>
                <a:ext uri="{FF2B5EF4-FFF2-40B4-BE49-F238E27FC236}">
                  <a16:creationId xmlns:a16="http://schemas.microsoft.com/office/drawing/2014/main" id="{BDD80E4D-26F5-404F-B0AB-1C3820B74351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10" name="Tekstvak 9">
            <a:extLst>
              <a:ext uri="{FF2B5EF4-FFF2-40B4-BE49-F238E27FC236}">
                <a16:creationId xmlns:a16="http://schemas.microsoft.com/office/drawing/2014/main" id="{B60AB401-CB0B-4E2D-95D9-3264E568526D}"/>
              </a:ext>
            </a:extLst>
          </p:cNvPr>
          <p:cNvSpPr txBox="1"/>
          <p:nvPr/>
        </p:nvSpPr>
        <p:spPr>
          <a:xfrm>
            <a:off x="10821028" y="6488668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456 VWO</a:t>
            </a:r>
          </a:p>
        </p:txBody>
      </p:sp>
      <p:pic>
        <p:nvPicPr>
          <p:cNvPr id="11" name="Afbeelding 1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332D835C-91F6-4596-9A50-C97FEB6F00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654" y="132186"/>
            <a:ext cx="1928692" cy="1243861"/>
          </a:xfrm>
          <a:prstGeom prst="rect">
            <a:avLst/>
          </a:prstGeom>
        </p:spPr>
      </p:pic>
      <p:sp>
        <p:nvSpPr>
          <p:cNvPr id="12" name="Titel 1">
            <a:extLst>
              <a:ext uri="{FF2B5EF4-FFF2-40B4-BE49-F238E27FC236}">
                <a16:creationId xmlns:a16="http://schemas.microsoft.com/office/drawing/2014/main" id="{92294A8B-377A-461D-87D6-A5AD20E7B6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2959100"/>
            <a:ext cx="12192000" cy="178591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/>
            </a:lvl1pPr>
          </a:lstStyle>
          <a:p>
            <a:r>
              <a:rPr lang="nl-NL" b="1" spc="300">
                <a:latin typeface="Arial" panose="020B0604020202020204" pitchFamily="34" charset="0"/>
                <a:cs typeface="Arial" panose="020B0604020202020204" pitchFamily="34" charset="0"/>
              </a:rPr>
              <a:t>TITEL</a:t>
            </a:r>
          </a:p>
        </p:txBody>
      </p:sp>
      <p:sp>
        <p:nvSpPr>
          <p:cNvPr id="13" name="Ondertitel 2">
            <a:extLst>
              <a:ext uri="{FF2B5EF4-FFF2-40B4-BE49-F238E27FC236}">
                <a16:creationId xmlns:a16="http://schemas.microsoft.com/office/drawing/2014/main" id="{3B9BB25F-D78A-4C4C-AAD3-4183547A2E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-1" y="5081199"/>
            <a:ext cx="12191999" cy="705656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nl-NL">
                <a:solidFill>
                  <a:schemeClr val="bg2">
                    <a:lumMod val="25000"/>
                  </a:schemeClr>
                </a:solidFill>
              </a:rPr>
              <a:t>SUBTITEL</a:t>
            </a:r>
          </a:p>
        </p:txBody>
      </p:sp>
    </p:spTree>
    <p:extLst>
      <p:ext uri="{BB962C8B-B14F-4D97-AF65-F5344CB8AC3E}">
        <p14:creationId xmlns:p14="http://schemas.microsoft.com/office/powerpoint/2010/main" val="2247365559"/>
      </p:ext>
    </p:extLst>
  </p:cSld>
  <p:clrMapOvr>
    <a:masterClrMapping/>
  </p:clrMapOvr>
  <p:transition spd="slow"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2605C911-2B0A-47F9-8131-5E4DF28ED9A7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7845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>
            <a:extLst>
              <a:ext uri="{FF2B5EF4-FFF2-40B4-BE49-F238E27FC236}">
                <a16:creationId xmlns:a16="http://schemas.microsoft.com/office/drawing/2014/main" id="{2A65210F-4C8B-45D7-891B-619FD1F7FBA0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73CC239E-71CD-4766-A6E8-C2A49B214C58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7304689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73766AD9-A3A1-45AA-B861-8D5BF601A55D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EE867F45-FC24-404F-930A-15D5F0D09DB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46F2C884-2AD3-44A1-858D-531A631C745D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05004272"/>
      </p:ext>
    </p:extLst>
  </p:cSld>
  <p:clrMapOvr>
    <a:masterClrMapping/>
  </p:clrMapOvr>
  <p:transition spd="slow">
    <p:blinds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316722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2729795" y="3274046"/>
            <a:ext cx="6463863" cy="672515"/>
          </a:xfrm>
          <a:prstGeom prst="rect">
            <a:avLst/>
          </a:prstGeom>
        </p:spPr>
        <p:txBody>
          <a:bodyPr/>
          <a:lstStyle>
            <a:lvl1pPr algn="r">
              <a:defRPr spc="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7111886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werkingsopd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6" name="Tijdelijke aanduiding voor inhoud 31" descr="Potlood">
            <a:extLst>
              <a:ext uri="{FF2B5EF4-FFF2-40B4-BE49-F238E27FC236}">
                <a16:creationId xmlns:a16="http://schemas.microsoft.com/office/drawing/2014/main" id="{FD8AD2E3-2892-4588-B699-34007DE963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01664" y="114847"/>
            <a:ext cx="631825" cy="631825"/>
          </a:xfrm>
          <a:prstGeom prst="rect">
            <a:avLst/>
          </a:prstGeom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169E7FA8-7567-403C-9E0A-C4331ED723F6}"/>
              </a:ext>
            </a:extLst>
          </p:cNvPr>
          <p:cNvSpPr/>
          <p:nvPr/>
        </p:nvSpPr>
        <p:spPr>
          <a:xfrm rot="16200000">
            <a:off x="-2586518" y="2990334"/>
            <a:ext cx="61237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400" kern="1200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verwerkingsopdracht</a:t>
            </a:r>
          </a:p>
        </p:txBody>
      </p:sp>
    </p:spTree>
    <p:extLst>
      <p:ext uri="{BB962C8B-B14F-4D97-AF65-F5344CB8AC3E}">
        <p14:creationId xmlns:p14="http://schemas.microsoft.com/office/powerpoint/2010/main" val="344007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in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ep 26">
            <a:extLst>
              <a:ext uri="{FF2B5EF4-FFF2-40B4-BE49-F238E27FC236}">
                <a16:creationId xmlns:a16="http://schemas.microsoft.com/office/drawing/2014/main" id="{420C3620-8164-4A81-92CA-0B82147C801E}"/>
              </a:ext>
            </a:extLst>
          </p:cNvPr>
          <p:cNvGrpSpPr/>
          <p:nvPr/>
        </p:nvGrpSpPr>
        <p:grpSpPr>
          <a:xfrm>
            <a:off x="-1017917" y="2013438"/>
            <a:ext cx="13740386" cy="5111262"/>
            <a:chOff x="4470321" y="-643744"/>
            <a:chExt cx="8001078" cy="7768444"/>
          </a:xfrm>
        </p:grpSpPr>
        <p:sp>
          <p:nvSpPr>
            <p:cNvPr id="28" name="Vrije vorm: vorm 27">
              <a:extLst>
                <a:ext uri="{FF2B5EF4-FFF2-40B4-BE49-F238E27FC236}">
                  <a16:creationId xmlns:a16="http://schemas.microsoft.com/office/drawing/2014/main" id="{498C6F7E-815D-483D-9399-AD0D17AD2D8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29" name="Vrije vorm: vorm 28">
              <a:extLst>
                <a:ext uri="{FF2B5EF4-FFF2-40B4-BE49-F238E27FC236}">
                  <a16:creationId xmlns:a16="http://schemas.microsoft.com/office/drawing/2014/main" id="{FF747F03-1137-45A9-AF03-305F84A89A56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30" name="Tekstvak 29">
            <a:extLst>
              <a:ext uri="{FF2B5EF4-FFF2-40B4-BE49-F238E27FC236}">
                <a16:creationId xmlns:a16="http://schemas.microsoft.com/office/drawing/2014/main" id="{AE168464-A62A-40F4-95A8-DDEE31C367F1}"/>
              </a:ext>
            </a:extLst>
          </p:cNvPr>
          <p:cNvSpPr txBox="1"/>
          <p:nvPr/>
        </p:nvSpPr>
        <p:spPr>
          <a:xfrm>
            <a:off x="10816080" y="6412524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456 VWO</a:t>
            </a:r>
          </a:p>
        </p:txBody>
      </p:sp>
      <p:pic>
        <p:nvPicPr>
          <p:cNvPr id="31" name="Afbeelding 3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73585900-6322-4362-9988-1EBEB0DEBC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265" y="510256"/>
            <a:ext cx="3033469" cy="1956359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B7BD462-2D8E-4923-8D7E-F510B26D0EEF}"/>
              </a:ext>
            </a:extLst>
          </p:cNvPr>
          <p:cNvSpPr/>
          <p:nvPr/>
        </p:nvSpPr>
        <p:spPr>
          <a:xfrm>
            <a:off x="0" y="3429000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4000" b="1" spc="300" dirty="0">
                <a:latin typeface="Arial" panose="020B0604020202020204" pitchFamily="34" charset="0"/>
                <a:cs typeface="Arial" panose="020B0604020202020204" pitchFamily="34" charset="0"/>
              </a:rPr>
              <a:t>www.economielokaal.nl</a:t>
            </a:r>
            <a:endParaRPr lang="nl-NL" sz="4000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7FD5F8B6-BEB0-4C5E-9BA7-889F3543F48E}"/>
              </a:ext>
            </a:extLst>
          </p:cNvPr>
          <p:cNvSpPr/>
          <p:nvPr/>
        </p:nvSpPr>
        <p:spPr>
          <a:xfrm>
            <a:off x="3908540" y="4582773"/>
            <a:ext cx="43749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200">
                <a:solidFill>
                  <a:schemeClr val="bg2">
                    <a:lumMod val="25000"/>
                  </a:schemeClr>
                </a:solidFill>
              </a:rPr>
              <a:t>voor een stijgende lijn !</a:t>
            </a:r>
          </a:p>
        </p:txBody>
      </p:sp>
    </p:spTree>
    <p:extLst>
      <p:ext uri="{BB962C8B-B14F-4D97-AF65-F5344CB8AC3E}">
        <p14:creationId xmlns:p14="http://schemas.microsoft.com/office/powerpoint/2010/main" val="4008890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rije vorm: vorm 4">
            <a:extLst>
              <a:ext uri="{FF2B5EF4-FFF2-40B4-BE49-F238E27FC236}">
                <a16:creationId xmlns:a16="http://schemas.microsoft.com/office/drawing/2014/main" id="{9E740AC1-EFFF-477E-8260-FA2FF6CF5AB7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D807B00C-668A-4BF1-A6E4-7A5729DB8C4D}"/>
              </a:ext>
            </a:extLst>
          </p:cNvPr>
          <p:cNvSpPr txBox="1"/>
          <p:nvPr/>
        </p:nvSpPr>
        <p:spPr>
          <a:xfrm>
            <a:off x="4562790" y="171891"/>
            <a:ext cx="30664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DEZE</a:t>
            </a:r>
          </a:p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PRESENTATIE</a:t>
            </a: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360A215D-1695-4727-9547-7AEF3CD24DAE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75722A8D-E090-4276-8005-D5472C387663}"/>
              </a:ext>
            </a:extLst>
          </p:cNvPr>
          <p:cNvSpPr/>
          <p:nvPr/>
        </p:nvSpPr>
        <p:spPr>
          <a:xfrm rot="16200000">
            <a:off x="-2918462" y="3194353"/>
            <a:ext cx="68656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400" spc="600" dirty="0"/>
              <a:t>economielokaal voor 456 vwo</a:t>
            </a:r>
          </a:p>
        </p:txBody>
      </p:sp>
      <p:sp>
        <p:nvSpPr>
          <p:cNvPr id="18" name="Pijl: vijfhoek 17">
            <a:extLst>
              <a:ext uri="{FF2B5EF4-FFF2-40B4-BE49-F238E27FC236}">
                <a16:creationId xmlns:a16="http://schemas.microsoft.com/office/drawing/2014/main" id="{A660FE69-9B18-4214-8039-DD6D2FAEA9A2}"/>
              </a:ext>
            </a:extLst>
          </p:cNvPr>
          <p:cNvSpPr/>
          <p:nvPr/>
        </p:nvSpPr>
        <p:spPr>
          <a:xfrm>
            <a:off x="2162175" y="3429000"/>
            <a:ext cx="1028700" cy="576000"/>
          </a:xfrm>
          <a:prstGeom prst="homePlate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1</a:t>
            </a:r>
          </a:p>
        </p:txBody>
      </p:sp>
      <p:sp>
        <p:nvSpPr>
          <p:cNvPr id="19" name="Pijl: punthaak 18">
            <a:extLst>
              <a:ext uri="{FF2B5EF4-FFF2-40B4-BE49-F238E27FC236}">
                <a16:creationId xmlns:a16="http://schemas.microsoft.com/office/drawing/2014/main" id="{8E64B550-60CD-4A63-9FAD-648F83E38FCE}"/>
              </a:ext>
            </a:extLst>
          </p:cNvPr>
          <p:cNvSpPr/>
          <p:nvPr/>
        </p:nvSpPr>
        <p:spPr>
          <a:xfrm>
            <a:off x="3038475" y="3429000"/>
            <a:ext cx="8382000" cy="576000"/>
          </a:xfrm>
          <a:prstGeom prst="chevron">
            <a:avLst/>
          </a:prstGeom>
          <a:noFill/>
          <a:ln w="38100"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0" name="Pijl: vijfhoek 19">
            <a:extLst>
              <a:ext uri="{FF2B5EF4-FFF2-40B4-BE49-F238E27FC236}">
                <a16:creationId xmlns:a16="http://schemas.microsoft.com/office/drawing/2014/main" id="{1866F006-2917-40F1-BB68-C6ADFC1DA183}"/>
              </a:ext>
            </a:extLst>
          </p:cNvPr>
          <p:cNvSpPr/>
          <p:nvPr/>
        </p:nvSpPr>
        <p:spPr>
          <a:xfrm>
            <a:off x="2162175" y="4152900"/>
            <a:ext cx="1028700" cy="576000"/>
          </a:xfrm>
          <a:prstGeom prst="homePlate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2</a:t>
            </a:r>
          </a:p>
        </p:txBody>
      </p:sp>
      <p:sp>
        <p:nvSpPr>
          <p:cNvPr id="21" name="Pijl: punthaak 20">
            <a:extLst>
              <a:ext uri="{FF2B5EF4-FFF2-40B4-BE49-F238E27FC236}">
                <a16:creationId xmlns:a16="http://schemas.microsoft.com/office/drawing/2014/main" id="{FC6993CF-0AE6-4C3C-898C-FFD42211E9F4}"/>
              </a:ext>
            </a:extLst>
          </p:cNvPr>
          <p:cNvSpPr/>
          <p:nvPr/>
        </p:nvSpPr>
        <p:spPr>
          <a:xfrm>
            <a:off x="3038475" y="4152900"/>
            <a:ext cx="8382000" cy="576000"/>
          </a:xfrm>
          <a:prstGeom prst="chevron">
            <a:avLst/>
          </a:prstGeom>
          <a:noFill/>
          <a:ln w="381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2" name="Pijl: vijfhoek 21">
            <a:extLst>
              <a:ext uri="{FF2B5EF4-FFF2-40B4-BE49-F238E27FC236}">
                <a16:creationId xmlns:a16="http://schemas.microsoft.com/office/drawing/2014/main" id="{A92FD04F-835F-473D-976E-511F2381BFBA}"/>
              </a:ext>
            </a:extLst>
          </p:cNvPr>
          <p:cNvSpPr/>
          <p:nvPr/>
        </p:nvSpPr>
        <p:spPr>
          <a:xfrm>
            <a:off x="2162175" y="4888583"/>
            <a:ext cx="1028700" cy="576000"/>
          </a:xfrm>
          <a:prstGeom prst="homePlate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3</a:t>
            </a:r>
          </a:p>
        </p:txBody>
      </p:sp>
      <p:sp>
        <p:nvSpPr>
          <p:cNvPr id="23" name="Pijl: punthaak 22">
            <a:extLst>
              <a:ext uri="{FF2B5EF4-FFF2-40B4-BE49-F238E27FC236}">
                <a16:creationId xmlns:a16="http://schemas.microsoft.com/office/drawing/2014/main" id="{D166A1A9-F38F-44BE-969E-CB01C50993D4}"/>
              </a:ext>
            </a:extLst>
          </p:cNvPr>
          <p:cNvSpPr/>
          <p:nvPr/>
        </p:nvSpPr>
        <p:spPr>
          <a:xfrm>
            <a:off x="3038475" y="4888583"/>
            <a:ext cx="8382000" cy="576000"/>
          </a:xfrm>
          <a:prstGeom prst="chevron">
            <a:avLst/>
          </a:prstGeom>
          <a:noFill/>
          <a:ln w="381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7" name="Tijdelijke aanduiding voor tekst 2">
            <a:extLst>
              <a:ext uri="{FF2B5EF4-FFF2-40B4-BE49-F238E27FC236}">
                <a16:creationId xmlns:a16="http://schemas.microsoft.com/office/drawing/2014/main" id="{8BBC9B00-4EE0-4490-9C58-79490B9D5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33003" y="3531552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8" name="Tijdelijke aanduiding voor tekst 2">
            <a:extLst>
              <a:ext uri="{FF2B5EF4-FFF2-40B4-BE49-F238E27FC236}">
                <a16:creationId xmlns:a16="http://schemas.microsoft.com/office/drawing/2014/main" id="{521E979D-91E4-4B6F-B53B-00EDD1B21491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333003" y="4235860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9" name="Tijdelijke aanduiding voor tekst 2">
            <a:extLst>
              <a:ext uri="{FF2B5EF4-FFF2-40B4-BE49-F238E27FC236}">
                <a16:creationId xmlns:a16="http://schemas.microsoft.com/office/drawing/2014/main" id="{9B49DFA4-9B80-4EA3-B3F2-71D70AF5B7BD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3333003" y="4964819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9610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715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D8B4E8A1-2EEC-4975-BAEC-4FDCAA9FB204}"/>
              </a:ext>
            </a:extLst>
          </p:cNvPr>
          <p:cNvSpPr/>
          <p:nvPr/>
        </p:nvSpPr>
        <p:spPr>
          <a:xfrm>
            <a:off x="7152000" y="-7626"/>
            <a:ext cx="5040000" cy="6865625"/>
          </a:xfrm>
          <a:prstGeom prst="rect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930045869"/>
      </p:ext>
    </p:extLst>
  </p:cSld>
  <p:clrMapOvr>
    <a:masterClrMapping/>
  </p:clrMapOvr>
  <p:transition spd="slow"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1219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6A2DDDEB-8ECD-444E-BC0B-77269F781C5F}"/>
              </a:ext>
            </a:extLst>
          </p:cNvPr>
          <p:cNvSpPr/>
          <p:nvPr/>
        </p:nvSpPr>
        <p:spPr>
          <a:xfrm>
            <a:off x="4724399" y="-622300"/>
            <a:ext cx="7747000" cy="7747000"/>
          </a:xfrm>
          <a:custGeom>
            <a:avLst/>
            <a:gdLst>
              <a:gd name="connsiteX0" fmla="*/ 7708900 w 7747000"/>
              <a:gd name="connsiteY0" fmla="*/ 723900 h 7747000"/>
              <a:gd name="connsiteX1" fmla="*/ 7708900 w 7747000"/>
              <a:gd name="connsiteY1" fmla="*/ 7747000 h 7747000"/>
              <a:gd name="connsiteX2" fmla="*/ 0 w 7747000"/>
              <a:gd name="connsiteY2" fmla="*/ 7747000 h 7747000"/>
              <a:gd name="connsiteX3" fmla="*/ 7747000 w 7747000"/>
              <a:gd name="connsiteY3" fmla="*/ 0 h 7747000"/>
              <a:gd name="connsiteX4" fmla="*/ 7747000 w 7747000"/>
              <a:gd name="connsiteY4" fmla="*/ 1143000 h 774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47000" h="7747000">
                <a:moveTo>
                  <a:pt x="7708900" y="723900"/>
                </a:moveTo>
                <a:lnTo>
                  <a:pt x="7708900" y="7747000"/>
                </a:lnTo>
                <a:lnTo>
                  <a:pt x="0" y="7747000"/>
                </a:lnTo>
                <a:lnTo>
                  <a:pt x="7747000" y="0"/>
                </a:lnTo>
                <a:lnTo>
                  <a:pt x="7747000" y="1143000"/>
                </a:lnTo>
              </a:path>
            </a:pathLst>
          </a:custGeom>
          <a:solidFill>
            <a:srgbClr val="1A80B6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736828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C1D4CA26-6F05-4994-BA46-E0DAC85EB45E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8689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el en object - alt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rije vorm: vorm 5">
            <a:extLst>
              <a:ext uri="{FF2B5EF4-FFF2-40B4-BE49-F238E27FC236}">
                <a16:creationId xmlns:a16="http://schemas.microsoft.com/office/drawing/2014/main" id="{9FD9C8C0-4AEF-42AC-A04B-5DF029A07915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964125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el en object - al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4817D107-E28C-44CF-A1CE-941769E35A46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B22552BC-0A7A-45B7-83F2-D843FE1449B5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45687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575A89EF-3A8B-49A6-9C33-1E4F8BA4047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E0AF7347-02D9-4736-BB7E-EC0E086F8DB9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692917209"/>
      </p:ext>
    </p:extLst>
  </p:cSld>
  <p:clrMapOvr>
    <a:masterClrMapping/>
  </p:clrMapOvr>
  <p:transition spd="slow"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3EE39723-ACA9-4F75-B73F-491D9F0EBB87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886906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7831EE4-C1F5-4143-9C1E-30F11F035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694" y="365125"/>
            <a:ext cx="1151964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18251DE-9F98-4D51-838B-9224758A1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693" y="1825625"/>
            <a:ext cx="11519647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747469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</p:sldLayoutIdLst>
  <p:transition spd="slow">
    <p:blinds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EFABFA-450B-47AC-B22B-4FB47C0EB9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Bilateraal monopolie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107034A-BA34-4BCF-872E-A7CEABCF8D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verschuiving van de marktmacht</a:t>
            </a:r>
          </a:p>
        </p:txBody>
      </p:sp>
    </p:spTree>
    <p:extLst>
      <p:ext uri="{BB962C8B-B14F-4D97-AF65-F5344CB8AC3E}">
        <p14:creationId xmlns:p14="http://schemas.microsoft.com/office/powerpoint/2010/main" val="2888547966"/>
      </p:ext>
    </p:extLst>
  </p:cSld>
  <p:clrMapOvr>
    <a:masterClrMapping/>
  </p:clrMapOvr>
  <p:transition spd="slow">
    <p:blind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hthoek 71"/>
          <p:cNvSpPr/>
          <p:nvPr/>
        </p:nvSpPr>
        <p:spPr>
          <a:xfrm>
            <a:off x="8033183" y="3903063"/>
            <a:ext cx="1434928" cy="521764"/>
          </a:xfrm>
          <a:prstGeom prst="rect">
            <a:avLst/>
          </a:prstGeom>
          <a:pattFill prst="dkVert">
            <a:fgClr>
              <a:srgbClr val="00B050"/>
            </a:fgClr>
            <a:bgClr>
              <a:srgbClr val="1A80B6"/>
            </a:bgClr>
          </a:patt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Herhaling monopolist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5600" y="1817999"/>
            <a:ext cx="680725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1600" dirty="0"/>
              <a:t>Monopolistische markt. Gegeven vraaglijn naar het product luidt:</a:t>
            </a:r>
            <a:br>
              <a:rPr lang="nl-NL" sz="1600" dirty="0"/>
            </a:br>
            <a:r>
              <a:rPr lang="nl-NL" sz="1800" dirty="0" err="1"/>
              <a:t>Q</a:t>
            </a:r>
            <a:r>
              <a:rPr lang="nl-NL" sz="1800" baseline="-25000" dirty="0" err="1"/>
              <a:t>v</a:t>
            </a:r>
            <a:r>
              <a:rPr lang="nl-NL" sz="1800" dirty="0"/>
              <a:t> = - 0,5P + 500</a:t>
            </a:r>
          </a:p>
          <a:p>
            <a:pPr marL="0" indent="0">
              <a:buNone/>
            </a:pPr>
            <a:r>
              <a:rPr lang="nl-NL" sz="1600" dirty="0"/>
              <a:t>Van de kosten van de producent is bekend dat:</a:t>
            </a:r>
            <a:br>
              <a:rPr lang="nl-NL" sz="1600" dirty="0"/>
            </a:br>
            <a:r>
              <a:rPr lang="nl-NL" sz="1800" dirty="0"/>
              <a:t>GVK = € 2</a:t>
            </a:r>
            <a:br>
              <a:rPr lang="nl-NL" sz="1800" dirty="0"/>
            </a:br>
            <a:r>
              <a:rPr lang="nl-NL" sz="1800" dirty="0"/>
              <a:t>TCK = € 500.000</a:t>
            </a:r>
          </a:p>
          <a:p>
            <a:pPr marL="0" indent="0">
              <a:buNone/>
            </a:pPr>
            <a:endParaRPr lang="nl-NL" sz="400" dirty="0"/>
          </a:p>
          <a:p>
            <a:r>
              <a:rPr lang="nl-NL" sz="1800" dirty="0"/>
              <a:t>Bereken de MO-functie</a:t>
            </a:r>
          </a:p>
          <a:p>
            <a:r>
              <a:rPr lang="nl-NL" sz="1800" dirty="0"/>
              <a:t>Teken GO, MO, MK, GTK</a:t>
            </a:r>
          </a:p>
          <a:p>
            <a:r>
              <a:rPr lang="nl-NL" sz="1800" dirty="0"/>
              <a:t>Geef het BEP aan in de grafiek</a:t>
            </a:r>
          </a:p>
          <a:p>
            <a:r>
              <a:rPr lang="nl-NL" sz="1800" u="sng" dirty="0"/>
              <a:t>Bereken</a:t>
            </a:r>
            <a:r>
              <a:rPr lang="nl-NL" sz="1800" dirty="0"/>
              <a:t> welke prijs het bedrijf moet vragen indien zij streven naar maximale totale winst?</a:t>
            </a:r>
          </a:p>
          <a:p>
            <a:r>
              <a:rPr lang="nl-NL" sz="1800" dirty="0"/>
              <a:t>Arceer de omvang van de maximale totale winst.</a:t>
            </a:r>
            <a:endParaRPr lang="nl-NL" sz="1600" dirty="0"/>
          </a:p>
        </p:txBody>
      </p:sp>
      <p:cxnSp>
        <p:nvCxnSpPr>
          <p:cNvPr id="4" name="Rechte verbindingslijn 3"/>
          <p:cNvCxnSpPr/>
          <p:nvPr/>
        </p:nvCxnSpPr>
        <p:spPr>
          <a:xfrm>
            <a:off x="8019567" y="2485788"/>
            <a:ext cx="0" cy="3528392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 flipH="1">
            <a:off x="8002149" y="6014180"/>
            <a:ext cx="3636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8019567" y="2485788"/>
            <a:ext cx="3592016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8019567" y="3191466"/>
            <a:ext cx="3592016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8019567" y="3897144"/>
            <a:ext cx="3592016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8019567" y="4602822"/>
            <a:ext cx="3592016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8019567" y="5308500"/>
            <a:ext cx="3592016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8739647" y="2485788"/>
            <a:ext cx="0" cy="3528392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9459727" y="2485788"/>
            <a:ext cx="0" cy="3528392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10179807" y="2485788"/>
            <a:ext cx="0" cy="3528392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10899887" y="2485788"/>
            <a:ext cx="0" cy="3528392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11619967" y="2485788"/>
            <a:ext cx="0" cy="3528392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vak 15"/>
          <p:cNvSpPr txBox="1"/>
          <p:nvPr/>
        </p:nvSpPr>
        <p:spPr>
          <a:xfrm>
            <a:off x="7505888" y="5159415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200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7505888" y="4439335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400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7505888" y="3735277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600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7505888" y="3033898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800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7392075" y="2323110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1000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8485135" y="6020871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100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9201061" y="6020871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200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9921141" y="6020871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300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10641221" y="6020871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400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11354610" y="6020871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500</a:t>
            </a:r>
          </a:p>
        </p:txBody>
      </p:sp>
      <p:cxnSp>
        <p:nvCxnSpPr>
          <p:cNvPr id="26" name="Rechte verbindingslijn 25"/>
          <p:cNvCxnSpPr/>
          <p:nvPr/>
        </p:nvCxnSpPr>
        <p:spPr>
          <a:xfrm>
            <a:off x="8019567" y="2485788"/>
            <a:ext cx="3600400" cy="3528392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7" name="Tekstvak 26"/>
          <p:cNvSpPr txBox="1"/>
          <p:nvPr/>
        </p:nvSpPr>
        <p:spPr>
          <a:xfrm>
            <a:off x="9712719" y="6452051"/>
            <a:ext cx="21884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hoeveelheid × 1.000</a:t>
            </a:r>
          </a:p>
        </p:txBody>
      </p:sp>
      <p:sp>
        <p:nvSpPr>
          <p:cNvPr id="28" name="Tekstvak 27"/>
          <p:cNvSpPr txBox="1"/>
          <p:nvPr/>
        </p:nvSpPr>
        <p:spPr>
          <a:xfrm rot="16200000">
            <a:off x="6656614" y="2918344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eurocenten</a:t>
            </a:r>
          </a:p>
        </p:txBody>
      </p:sp>
      <p:cxnSp>
        <p:nvCxnSpPr>
          <p:cNvPr id="29" name="Rechte verbindingslijn 28"/>
          <p:cNvCxnSpPr>
            <a:stCxn id="20" idx="3"/>
          </p:cNvCxnSpPr>
          <p:nvPr/>
        </p:nvCxnSpPr>
        <p:spPr>
          <a:xfrm>
            <a:off x="8031994" y="2492387"/>
            <a:ext cx="1969170" cy="3867038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0" name="Rechthoek 29"/>
          <p:cNvSpPr/>
          <p:nvPr/>
        </p:nvSpPr>
        <p:spPr>
          <a:xfrm>
            <a:off x="9675244" y="5639311"/>
            <a:ext cx="5966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MO</a:t>
            </a:r>
          </a:p>
        </p:txBody>
      </p:sp>
      <p:sp>
        <p:nvSpPr>
          <p:cNvPr id="31" name="Rechthoek 30"/>
          <p:cNvSpPr/>
          <p:nvPr/>
        </p:nvSpPr>
        <p:spPr>
          <a:xfrm>
            <a:off x="11430023" y="5620367"/>
            <a:ext cx="5870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GO</a:t>
            </a:r>
          </a:p>
        </p:txBody>
      </p:sp>
      <p:cxnSp>
        <p:nvCxnSpPr>
          <p:cNvPr id="46" name="Rechte verbindingslijn 45"/>
          <p:cNvCxnSpPr/>
          <p:nvPr/>
        </p:nvCxnSpPr>
        <p:spPr>
          <a:xfrm flipV="1">
            <a:off x="8029092" y="5308500"/>
            <a:ext cx="3578537" cy="493"/>
          </a:xfrm>
          <a:prstGeom prst="line">
            <a:avLst/>
          </a:prstGeom>
          <a:ln w="381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7" name="Rechthoek 46"/>
          <p:cNvSpPr/>
          <p:nvPr/>
        </p:nvSpPr>
        <p:spPr>
          <a:xfrm>
            <a:off x="11086796" y="5268530"/>
            <a:ext cx="117852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GVK = MK</a:t>
            </a:r>
          </a:p>
        </p:txBody>
      </p:sp>
      <p:sp>
        <p:nvSpPr>
          <p:cNvPr id="49" name="Ovaal 48"/>
          <p:cNvSpPr/>
          <p:nvPr/>
        </p:nvSpPr>
        <p:spPr>
          <a:xfrm>
            <a:off x="8685647" y="3459799"/>
            <a:ext cx="108000" cy="108000"/>
          </a:xfrm>
          <a:prstGeom prst="ellipse">
            <a:avLst/>
          </a:prstGeom>
          <a:solidFill>
            <a:srgbClr val="7030A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0" name="Ovaal 49"/>
          <p:cNvSpPr/>
          <p:nvPr/>
        </p:nvSpPr>
        <p:spPr>
          <a:xfrm>
            <a:off x="9414112" y="4385335"/>
            <a:ext cx="108000" cy="108000"/>
          </a:xfrm>
          <a:prstGeom prst="ellipse">
            <a:avLst/>
          </a:prstGeom>
          <a:solidFill>
            <a:srgbClr val="7030A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1" name="Ovaal 50"/>
          <p:cNvSpPr/>
          <p:nvPr/>
        </p:nvSpPr>
        <p:spPr>
          <a:xfrm>
            <a:off x="10134192" y="4749320"/>
            <a:ext cx="108000" cy="108000"/>
          </a:xfrm>
          <a:prstGeom prst="ellipse">
            <a:avLst/>
          </a:prstGeom>
          <a:solidFill>
            <a:srgbClr val="7030A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2" name="Ovaal 51"/>
          <p:cNvSpPr/>
          <p:nvPr/>
        </p:nvSpPr>
        <p:spPr>
          <a:xfrm>
            <a:off x="10845887" y="4942395"/>
            <a:ext cx="108000" cy="108000"/>
          </a:xfrm>
          <a:prstGeom prst="ellipse">
            <a:avLst/>
          </a:prstGeom>
          <a:solidFill>
            <a:srgbClr val="7030A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4" name="Vrije vorm 53"/>
          <p:cNvSpPr/>
          <p:nvPr/>
        </p:nvSpPr>
        <p:spPr>
          <a:xfrm>
            <a:off x="8400964" y="2614320"/>
            <a:ext cx="3124200" cy="2438400"/>
          </a:xfrm>
          <a:custGeom>
            <a:avLst/>
            <a:gdLst>
              <a:gd name="connsiteX0" fmla="*/ 0 w 3124200"/>
              <a:gd name="connsiteY0" fmla="*/ 0 h 2438400"/>
              <a:gd name="connsiteX1" fmla="*/ 342900 w 3124200"/>
              <a:gd name="connsiteY1" fmla="*/ 895350 h 2438400"/>
              <a:gd name="connsiteX2" fmla="*/ 1057275 w 3124200"/>
              <a:gd name="connsiteY2" fmla="*/ 1819275 h 2438400"/>
              <a:gd name="connsiteX3" fmla="*/ 1771650 w 3124200"/>
              <a:gd name="connsiteY3" fmla="*/ 2200275 h 2438400"/>
              <a:gd name="connsiteX4" fmla="*/ 2524125 w 3124200"/>
              <a:gd name="connsiteY4" fmla="*/ 2381250 h 2438400"/>
              <a:gd name="connsiteX5" fmla="*/ 3124200 w 3124200"/>
              <a:gd name="connsiteY5" fmla="*/ 2438400 h 243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24200" h="2438400">
                <a:moveTo>
                  <a:pt x="0" y="0"/>
                </a:moveTo>
                <a:cubicBezTo>
                  <a:pt x="83344" y="296069"/>
                  <a:pt x="166688" y="592138"/>
                  <a:pt x="342900" y="895350"/>
                </a:cubicBezTo>
                <a:cubicBezTo>
                  <a:pt x="519113" y="1198563"/>
                  <a:pt x="819150" y="1601788"/>
                  <a:pt x="1057275" y="1819275"/>
                </a:cubicBezTo>
                <a:cubicBezTo>
                  <a:pt x="1295400" y="2036763"/>
                  <a:pt x="1527175" y="2106613"/>
                  <a:pt x="1771650" y="2200275"/>
                </a:cubicBezTo>
                <a:cubicBezTo>
                  <a:pt x="2016125" y="2293937"/>
                  <a:pt x="2298700" y="2341563"/>
                  <a:pt x="2524125" y="2381250"/>
                </a:cubicBezTo>
                <a:cubicBezTo>
                  <a:pt x="2749550" y="2420938"/>
                  <a:pt x="2936875" y="2429669"/>
                  <a:pt x="3124200" y="2438400"/>
                </a:cubicBezTo>
              </a:path>
            </a:pathLst>
          </a:cu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5" name="Rechthoek 54"/>
          <p:cNvSpPr/>
          <p:nvPr/>
        </p:nvSpPr>
        <p:spPr>
          <a:xfrm>
            <a:off x="11423386" y="4793867"/>
            <a:ext cx="6206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GTK</a:t>
            </a:r>
          </a:p>
        </p:txBody>
      </p:sp>
      <p:cxnSp>
        <p:nvCxnSpPr>
          <p:cNvPr id="58" name="Rechte verbindingslijn 57"/>
          <p:cNvCxnSpPr>
            <a:endCxn id="22" idx="0"/>
          </p:cNvCxnSpPr>
          <p:nvPr/>
        </p:nvCxnSpPr>
        <p:spPr>
          <a:xfrm flipH="1">
            <a:off x="9464114" y="5391977"/>
            <a:ext cx="3998" cy="628894"/>
          </a:xfrm>
          <a:prstGeom prst="line">
            <a:avLst/>
          </a:prstGeom>
          <a:ln w="22225"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Rechthoek 59"/>
          <p:cNvSpPr/>
          <p:nvPr/>
        </p:nvSpPr>
        <p:spPr>
          <a:xfrm>
            <a:off x="9302922" y="6218481"/>
            <a:ext cx="36420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200" b="1" dirty="0">
                <a:solidFill>
                  <a:srgbClr val="FFC000"/>
                </a:solidFill>
              </a:rPr>
              <a:t>Q*</a:t>
            </a:r>
          </a:p>
        </p:txBody>
      </p:sp>
      <p:cxnSp>
        <p:nvCxnSpPr>
          <p:cNvPr id="62" name="Rechte verbindingslijn 61"/>
          <p:cNvCxnSpPr/>
          <p:nvPr/>
        </p:nvCxnSpPr>
        <p:spPr>
          <a:xfrm>
            <a:off x="9460492" y="3976395"/>
            <a:ext cx="0" cy="2001604"/>
          </a:xfrm>
          <a:prstGeom prst="line">
            <a:avLst/>
          </a:prstGeom>
          <a:ln w="25400">
            <a:solidFill>
              <a:srgbClr val="ED7D31"/>
            </a:solidFill>
            <a:prstDash val="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3" name="Ovaal 62"/>
          <p:cNvSpPr/>
          <p:nvPr/>
        </p:nvSpPr>
        <p:spPr>
          <a:xfrm>
            <a:off x="9423963" y="3860033"/>
            <a:ext cx="108000" cy="108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64" name="Rechte verbindingslijn 63"/>
          <p:cNvCxnSpPr>
            <a:endCxn id="18" idx="3"/>
          </p:cNvCxnSpPr>
          <p:nvPr/>
        </p:nvCxnSpPr>
        <p:spPr>
          <a:xfrm flipH="1">
            <a:off x="8031994" y="3904508"/>
            <a:ext cx="1291445" cy="46"/>
          </a:xfrm>
          <a:prstGeom prst="line">
            <a:avLst/>
          </a:prstGeom>
          <a:ln w="25400">
            <a:solidFill>
              <a:srgbClr val="ED7D31"/>
            </a:solidFill>
            <a:prstDash val="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7" name="Rechthoek 66"/>
          <p:cNvSpPr/>
          <p:nvPr/>
        </p:nvSpPr>
        <p:spPr>
          <a:xfrm>
            <a:off x="7131469" y="3766008"/>
            <a:ext cx="57740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200" b="1" dirty="0">
                <a:solidFill>
                  <a:srgbClr val="FFC000"/>
                </a:solidFill>
              </a:rPr>
              <a:t>Prijs*</a:t>
            </a:r>
          </a:p>
        </p:txBody>
      </p:sp>
      <p:sp>
        <p:nvSpPr>
          <p:cNvPr id="68" name="Ovaal 67"/>
          <p:cNvSpPr/>
          <p:nvPr/>
        </p:nvSpPr>
        <p:spPr>
          <a:xfrm>
            <a:off x="9394465" y="5955859"/>
            <a:ext cx="108000" cy="108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69" name="Rechte verbindingslijn 68"/>
          <p:cNvCxnSpPr/>
          <p:nvPr/>
        </p:nvCxnSpPr>
        <p:spPr>
          <a:xfrm flipH="1">
            <a:off x="8029092" y="4436920"/>
            <a:ext cx="1293254" cy="2415"/>
          </a:xfrm>
          <a:prstGeom prst="line">
            <a:avLst/>
          </a:prstGeom>
          <a:ln w="25400">
            <a:solidFill>
              <a:srgbClr val="760603"/>
            </a:solidFill>
            <a:prstDash val="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0" name="Rechthoek 69"/>
          <p:cNvSpPr/>
          <p:nvPr/>
        </p:nvSpPr>
        <p:spPr>
          <a:xfrm>
            <a:off x="7121623" y="4286253"/>
            <a:ext cx="5693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200" b="1" dirty="0">
                <a:solidFill>
                  <a:srgbClr val="FFC000"/>
                </a:solidFill>
              </a:rPr>
              <a:t>GTK*</a:t>
            </a:r>
          </a:p>
        </p:txBody>
      </p:sp>
      <p:sp>
        <p:nvSpPr>
          <p:cNvPr id="76" name="Rechthoek 75"/>
          <p:cNvSpPr/>
          <p:nvPr/>
        </p:nvSpPr>
        <p:spPr>
          <a:xfrm>
            <a:off x="8056345" y="3968185"/>
            <a:ext cx="849913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TW</a:t>
            </a:r>
            <a:r>
              <a:rPr lang="nl-NL" b="1" baseline="-25000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max</a:t>
            </a:r>
            <a:endParaRPr lang="nl-NL" sz="5400" b="1" baseline="-2500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2" name="Rechthoek: afgeronde hoeken 31">
            <a:extLst>
              <a:ext uri="{FF2B5EF4-FFF2-40B4-BE49-F238E27FC236}">
                <a16:creationId xmlns:a16="http://schemas.microsoft.com/office/drawing/2014/main" id="{9812FA4B-A030-4CDC-A4B8-2CA92C2AEF0D}"/>
              </a:ext>
            </a:extLst>
          </p:cNvPr>
          <p:cNvSpPr/>
          <p:nvPr/>
        </p:nvSpPr>
        <p:spPr>
          <a:xfrm>
            <a:off x="8306443" y="93727"/>
            <a:ext cx="2799739" cy="229388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/>
              <a:t>Q</a:t>
            </a:r>
            <a:r>
              <a:rPr lang="nl-NL" baseline="-25000" dirty="0" err="1"/>
              <a:t>v</a:t>
            </a:r>
            <a:r>
              <a:rPr lang="nl-NL" dirty="0"/>
              <a:t> = - 0,5P + 500</a:t>
            </a:r>
          </a:p>
          <a:p>
            <a:pPr algn="ctr">
              <a:spcBef>
                <a:spcPts val="400"/>
              </a:spcBef>
              <a:spcAft>
                <a:spcPts val="400"/>
              </a:spcAft>
            </a:pPr>
            <a:r>
              <a:rPr lang="nl-NL" sz="1400" dirty="0">
                <a:solidFill>
                  <a:srgbClr val="C00000"/>
                </a:solidFill>
              </a:rPr>
              <a:t>(omzetten naar prijs-afzet-lijn)</a:t>
            </a:r>
          </a:p>
          <a:p>
            <a:pPr algn="ctr"/>
            <a:r>
              <a:rPr lang="nl-NL" dirty="0"/>
              <a:t>P = -2Q + 1.000</a:t>
            </a:r>
          </a:p>
          <a:p>
            <a:pPr algn="ctr">
              <a:spcBef>
                <a:spcPts val="400"/>
              </a:spcBef>
              <a:spcAft>
                <a:spcPts val="400"/>
              </a:spcAft>
            </a:pPr>
            <a:r>
              <a:rPr lang="nl-NL" sz="1400" dirty="0">
                <a:solidFill>
                  <a:srgbClr val="C00000"/>
                </a:solidFill>
              </a:rPr>
              <a:t>(TO = P × Q)</a:t>
            </a:r>
          </a:p>
          <a:p>
            <a:pPr algn="ctr"/>
            <a:r>
              <a:rPr lang="nl-NL" dirty="0"/>
              <a:t>TO = -2Q</a:t>
            </a:r>
            <a:r>
              <a:rPr lang="nl-NL" baseline="30000" dirty="0"/>
              <a:t>2</a:t>
            </a:r>
            <a:r>
              <a:rPr lang="nl-NL" dirty="0"/>
              <a:t> + 1.000Q</a:t>
            </a:r>
          </a:p>
          <a:p>
            <a:pPr algn="ctr">
              <a:spcBef>
                <a:spcPts val="400"/>
              </a:spcBef>
              <a:spcAft>
                <a:spcPts val="400"/>
              </a:spcAft>
            </a:pPr>
            <a:r>
              <a:rPr lang="nl-NL" sz="1400" dirty="0">
                <a:solidFill>
                  <a:srgbClr val="C00000"/>
                </a:solidFill>
              </a:rPr>
              <a:t>MO = differentiëren van TO</a:t>
            </a:r>
          </a:p>
          <a:p>
            <a:pPr algn="ctr"/>
            <a:r>
              <a:rPr lang="nl-NL" dirty="0"/>
              <a:t>MO = -4Q + 1.000</a:t>
            </a:r>
          </a:p>
        </p:txBody>
      </p:sp>
      <p:sp>
        <p:nvSpPr>
          <p:cNvPr id="33" name="Rechthoek 32">
            <a:extLst>
              <a:ext uri="{FF2B5EF4-FFF2-40B4-BE49-F238E27FC236}">
                <a16:creationId xmlns:a16="http://schemas.microsoft.com/office/drawing/2014/main" id="{6F339027-24B1-4D53-91BF-88D84179ED14}"/>
              </a:ext>
            </a:extLst>
          </p:cNvPr>
          <p:cNvSpPr/>
          <p:nvPr/>
        </p:nvSpPr>
        <p:spPr>
          <a:xfrm>
            <a:off x="3052939" y="3413677"/>
            <a:ext cx="20441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NL" dirty="0">
                <a:solidFill>
                  <a:schemeClr val="bg1">
                    <a:lumMod val="65000"/>
                    <a:lumOff val="35000"/>
                  </a:schemeClr>
                </a:solidFill>
              </a:rPr>
              <a:t>MO = -4Q + 1.000</a:t>
            </a:r>
          </a:p>
        </p:txBody>
      </p:sp>
      <p:sp>
        <p:nvSpPr>
          <p:cNvPr id="34" name="Rechthoek: afgeronde hoeken 33">
            <a:extLst>
              <a:ext uri="{FF2B5EF4-FFF2-40B4-BE49-F238E27FC236}">
                <a16:creationId xmlns:a16="http://schemas.microsoft.com/office/drawing/2014/main" id="{10842E03-B004-456B-9F4A-91FA2575FC58}"/>
              </a:ext>
            </a:extLst>
          </p:cNvPr>
          <p:cNvSpPr/>
          <p:nvPr/>
        </p:nvSpPr>
        <p:spPr>
          <a:xfrm>
            <a:off x="8306443" y="116190"/>
            <a:ext cx="2812552" cy="224014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err="1">
                <a:solidFill>
                  <a:schemeClr val="tx1"/>
                </a:solidFill>
              </a:rPr>
              <a:t>TW</a:t>
            </a:r>
            <a:r>
              <a:rPr lang="nl-NL" baseline="-25000" dirty="0" err="1">
                <a:solidFill>
                  <a:schemeClr val="tx1"/>
                </a:solidFill>
              </a:rPr>
              <a:t>max</a:t>
            </a:r>
            <a:r>
              <a:rPr lang="nl-NL" dirty="0">
                <a:solidFill>
                  <a:schemeClr val="tx1"/>
                </a:solidFill>
              </a:rPr>
              <a:t> bij Q waar:</a:t>
            </a:r>
          </a:p>
          <a:p>
            <a:pPr algn="ctr"/>
            <a:endParaRPr lang="nl-NL" sz="800" dirty="0">
              <a:solidFill>
                <a:schemeClr val="tx1"/>
              </a:solidFill>
            </a:endParaRPr>
          </a:p>
          <a:p>
            <a:pPr algn="ctr"/>
            <a:r>
              <a:rPr lang="nl-NL" dirty="0">
                <a:solidFill>
                  <a:schemeClr val="tx1"/>
                </a:solidFill>
              </a:rPr>
              <a:t>MO = MK</a:t>
            </a:r>
          </a:p>
          <a:p>
            <a:pPr algn="ctr"/>
            <a:r>
              <a:rPr lang="nl-NL" dirty="0">
                <a:solidFill>
                  <a:schemeClr val="tx1"/>
                </a:solidFill>
              </a:rPr>
              <a:t>-4Q + 1.000 = 200</a:t>
            </a:r>
          </a:p>
          <a:p>
            <a:pPr algn="ctr"/>
            <a:r>
              <a:rPr lang="nl-NL" dirty="0">
                <a:solidFill>
                  <a:schemeClr val="tx1"/>
                </a:solidFill>
              </a:rPr>
              <a:t>Q = 200</a:t>
            </a:r>
          </a:p>
          <a:p>
            <a:pPr algn="ctr"/>
            <a:endParaRPr lang="nl-NL" b="1" dirty="0">
              <a:solidFill>
                <a:schemeClr val="tx1"/>
              </a:solidFill>
            </a:endParaRPr>
          </a:p>
          <a:p>
            <a:pPr algn="ctr"/>
            <a:r>
              <a:rPr lang="nl-NL" dirty="0">
                <a:solidFill>
                  <a:schemeClr val="tx1"/>
                </a:solidFill>
              </a:rPr>
              <a:t>P = -2Q + 1.000</a:t>
            </a:r>
          </a:p>
          <a:p>
            <a:pPr algn="ctr"/>
            <a:r>
              <a:rPr lang="nl-NL" dirty="0">
                <a:solidFill>
                  <a:schemeClr val="tx1"/>
                </a:solidFill>
              </a:rPr>
              <a:t>P = 600</a:t>
            </a:r>
          </a:p>
        </p:txBody>
      </p:sp>
      <p:sp>
        <p:nvSpPr>
          <p:cNvPr id="59" name="5-puntige ster 58"/>
          <p:cNvSpPr/>
          <p:nvPr/>
        </p:nvSpPr>
        <p:spPr>
          <a:xfrm>
            <a:off x="9313913" y="5149219"/>
            <a:ext cx="308398" cy="281649"/>
          </a:xfrm>
          <a:prstGeom prst="star5">
            <a:avLst/>
          </a:prstGeom>
          <a:solidFill>
            <a:srgbClr val="C00000">
              <a:alpha val="65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7" name="5-puntige ster 56"/>
          <p:cNvSpPr/>
          <p:nvPr/>
        </p:nvSpPr>
        <p:spPr>
          <a:xfrm>
            <a:off x="10305553" y="4749526"/>
            <a:ext cx="308398" cy="281649"/>
          </a:xfrm>
          <a:prstGeom prst="star5">
            <a:avLst/>
          </a:prstGeom>
          <a:solidFill>
            <a:srgbClr val="00B050">
              <a:alpha val="65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20638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25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75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4000"/>
                            </p:stCondLst>
                            <p:childTnLst>
                              <p:par>
                                <p:cTn id="10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17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250"/>
                            </p:stCondLst>
                            <p:childTnLst>
                              <p:par>
                                <p:cTn id="130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2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2500"/>
                            </p:stCondLst>
                            <p:childTnLst>
                              <p:par>
                                <p:cTn id="1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3000"/>
                            </p:stCondLst>
                            <p:childTnLst>
                              <p:par>
                                <p:cTn id="14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5" dur="1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4500"/>
                            </p:stCondLst>
                            <p:childTnLst>
                              <p:par>
                                <p:cTn id="1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500"/>
                            </p:stCondLst>
                            <p:childTnLst>
                              <p:par>
                                <p:cTn id="156" presetID="64" presetClass="path" presetSubtype="0" accel="50000" decel="50000" fill="hold" grpId="1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0 1.11111E-6 L 0.00065 -0.22894 " pathEditMode="relative" rAng="0" ptsTypes="AA">
                                      <p:cBhvr>
                                        <p:cTn id="157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-114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2750"/>
                            </p:stCondLst>
                            <p:childTnLst>
                              <p:par>
                                <p:cTn id="15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1" dur="1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4250"/>
                            </p:stCondLst>
                            <p:childTnLst>
                              <p:par>
                                <p:cTn id="1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0" dur="175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1750"/>
                            </p:stCondLst>
                            <p:childTnLst>
                              <p:par>
                                <p:cTn id="1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30" grpId="0"/>
      <p:bldP spid="31" grpId="0"/>
      <p:bldP spid="47" grpId="0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4" grpId="0" animBg="1"/>
      <p:bldP spid="55" grpId="0"/>
      <p:bldP spid="60" grpId="0"/>
      <p:bldP spid="63" grpId="0" animBg="1"/>
      <p:bldP spid="67" grpId="0"/>
      <p:bldP spid="68" grpId="0" animBg="1"/>
      <p:bldP spid="68" grpId="1" animBg="1"/>
      <p:bldP spid="70" grpId="0"/>
      <p:bldP spid="76" grpId="0"/>
      <p:bldP spid="32" grpId="0" animBg="1"/>
      <p:bldP spid="32" grpId="1" animBg="1"/>
      <p:bldP spid="33" grpId="0"/>
      <p:bldP spid="34" grpId="0" animBg="1"/>
      <p:bldP spid="34" grpId="1" animBg="1"/>
      <p:bldP spid="59" grpId="0" animBg="1"/>
      <p:bldP spid="5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Vrije vorm: vorm 99">
            <a:extLst>
              <a:ext uri="{FF2B5EF4-FFF2-40B4-BE49-F238E27FC236}">
                <a16:creationId xmlns:a16="http://schemas.microsoft.com/office/drawing/2014/main" id="{98107649-B3EC-48AD-9784-4E1F660E61BE}"/>
              </a:ext>
            </a:extLst>
          </p:cNvPr>
          <p:cNvSpPr/>
          <p:nvPr/>
        </p:nvSpPr>
        <p:spPr>
          <a:xfrm>
            <a:off x="7254628" y="2247631"/>
            <a:ext cx="2876846" cy="2813895"/>
          </a:xfrm>
          <a:custGeom>
            <a:avLst/>
            <a:gdLst>
              <a:gd name="connsiteX0" fmla="*/ 0 w 1450975"/>
              <a:gd name="connsiteY0" fmla="*/ 0 h 1419225"/>
              <a:gd name="connsiteX1" fmla="*/ 0 w 1450975"/>
              <a:gd name="connsiteY1" fmla="*/ 1419225 h 1419225"/>
              <a:gd name="connsiteX2" fmla="*/ 1450975 w 1450975"/>
              <a:gd name="connsiteY2" fmla="*/ 1419225 h 1419225"/>
              <a:gd name="connsiteX3" fmla="*/ 0 w 1450975"/>
              <a:gd name="connsiteY3" fmla="*/ 0 h 1419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50975" h="1419225">
                <a:moveTo>
                  <a:pt x="0" y="0"/>
                </a:moveTo>
                <a:lnTo>
                  <a:pt x="0" y="1419225"/>
                </a:lnTo>
                <a:lnTo>
                  <a:pt x="1450975" y="1419225"/>
                </a:lnTo>
                <a:lnTo>
                  <a:pt x="0" y="0"/>
                </a:lnTo>
                <a:close/>
              </a:path>
            </a:pathLst>
          </a:custGeom>
          <a:pattFill prst="dkVert">
            <a:fgClr>
              <a:srgbClr val="258812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99" name="Rechthoek 98">
            <a:extLst>
              <a:ext uri="{FF2B5EF4-FFF2-40B4-BE49-F238E27FC236}">
                <a16:creationId xmlns:a16="http://schemas.microsoft.com/office/drawing/2014/main" id="{F363465A-DFDE-4F96-8E11-DA921C798CC0}"/>
              </a:ext>
            </a:extLst>
          </p:cNvPr>
          <p:cNvSpPr/>
          <p:nvPr/>
        </p:nvSpPr>
        <p:spPr>
          <a:xfrm>
            <a:off x="1304870" y="3659751"/>
            <a:ext cx="1435768" cy="1403501"/>
          </a:xfrm>
          <a:prstGeom prst="rect">
            <a:avLst/>
          </a:prstGeom>
          <a:pattFill prst="dkVert">
            <a:fgClr>
              <a:srgbClr val="7030A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98" name="Vrije vorm: vorm 97">
            <a:extLst>
              <a:ext uri="{FF2B5EF4-FFF2-40B4-BE49-F238E27FC236}">
                <a16:creationId xmlns:a16="http://schemas.microsoft.com/office/drawing/2014/main" id="{2C5758AB-AF43-449B-A4BF-FE2FF21EF7B5}"/>
              </a:ext>
            </a:extLst>
          </p:cNvPr>
          <p:cNvSpPr/>
          <p:nvPr/>
        </p:nvSpPr>
        <p:spPr>
          <a:xfrm>
            <a:off x="1304925" y="2241550"/>
            <a:ext cx="1450975" cy="1419225"/>
          </a:xfrm>
          <a:custGeom>
            <a:avLst/>
            <a:gdLst>
              <a:gd name="connsiteX0" fmla="*/ 0 w 1450975"/>
              <a:gd name="connsiteY0" fmla="*/ 0 h 1419225"/>
              <a:gd name="connsiteX1" fmla="*/ 0 w 1450975"/>
              <a:gd name="connsiteY1" fmla="*/ 1419225 h 1419225"/>
              <a:gd name="connsiteX2" fmla="*/ 1450975 w 1450975"/>
              <a:gd name="connsiteY2" fmla="*/ 1419225 h 1419225"/>
              <a:gd name="connsiteX3" fmla="*/ 0 w 1450975"/>
              <a:gd name="connsiteY3" fmla="*/ 0 h 1419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50975" h="1419225">
                <a:moveTo>
                  <a:pt x="0" y="0"/>
                </a:moveTo>
                <a:lnTo>
                  <a:pt x="0" y="1419225"/>
                </a:lnTo>
                <a:lnTo>
                  <a:pt x="1450975" y="1419225"/>
                </a:lnTo>
                <a:lnTo>
                  <a:pt x="0" y="0"/>
                </a:lnTo>
                <a:close/>
              </a:path>
            </a:pathLst>
          </a:custGeom>
          <a:pattFill prst="dkVert">
            <a:fgClr>
              <a:srgbClr val="258812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6C535872-009D-4A5F-9CD0-B495594D7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Surplus</a:t>
            </a:r>
          </a:p>
        </p:txBody>
      </p:sp>
      <p:cxnSp>
        <p:nvCxnSpPr>
          <p:cNvPr id="6" name="Rechte verbindingslijn 5">
            <a:extLst>
              <a:ext uri="{FF2B5EF4-FFF2-40B4-BE49-F238E27FC236}">
                <a16:creationId xmlns:a16="http://schemas.microsoft.com/office/drawing/2014/main" id="{01895A64-387A-43FD-990C-C0B441FEDE92}"/>
              </a:ext>
            </a:extLst>
          </p:cNvPr>
          <p:cNvCxnSpPr/>
          <p:nvPr/>
        </p:nvCxnSpPr>
        <p:spPr>
          <a:xfrm>
            <a:off x="7248128" y="2233668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31D6E9F6-2854-4E0A-BAEA-B98540A387B9}"/>
              </a:ext>
            </a:extLst>
          </p:cNvPr>
          <p:cNvCxnSpPr/>
          <p:nvPr/>
        </p:nvCxnSpPr>
        <p:spPr>
          <a:xfrm flipH="1">
            <a:off x="7230372" y="5762060"/>
            <a:ext cx="3636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6E196179-BAAF-494C-A313-EC3B34863F20}"/>
              </a:ext>
            </a:extLst>
          </p:cNvPr>
          <p:cNvCxnSpPr/>
          <p:nvPr/>
        </p:nvCxnSpPr>
        <p:spPr>
          <a:xfrm>
            <a:off x="7248128" y="2233668"/>
            <a:ext cx="3592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AEC848E4-53F4-478D-B20C-E8FE39159A27}"/>
              </a:ext>
            </a:extLst>
          </p:cNvPr>
          <p:cNvCxnSpPr/>
          <p:nvPr/>
        </p:nvCxnSpPr>
        <p:spPr>
          <a:xfrm>
            <a:off x="7248128" y="2939346"/>
            <a:ext cx="3592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C33527EC-F603-4B1F-8A26-64734AD7EF5B}"/>
              </a:ext>
            </a:extLst>
          </p:cNvPr>
          <p:cNvCxnSpPr/>
          <p:nvPr/>
        </p:nvCxnSpPr>
        <p:spPr>
          <a:xfrm>
            <a:off x="7248128" y="3645024"/>
            <a:ext cx="3592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6DC77596-5705-40E2-814A-2C7CA263923C}"/>
              </a:ext>
            </a:extLst>
          </p:cNvPr>
          <p:cNvCxnSpPr/>
          <p:nvPr/>
        </p:nvCxnSpPr>
        <p:spPr>
          <a:xfrm>
            <a:off x="7248128" y="4350702"/>
            <a:ext cx="3592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7F37E760-818A-464F-A9BF-4E01129F2284}"/>
              </a:ext>
            </a:extLst>
          </p:cNvPr>
          <p:cNvCxnSpPr/>
          <p:nvPr/>
        </p:nvCxnSpPr>
        <p:spPr>
          <a:xfrm>
            <a:off x="7248128" y="5056380"/>
            <a:ext cx="3592016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>
            <a:extLst>
              <a:ext uri="{FF2B5EF4-FFF2-40B4-BE49-F238E27FC236}">
                <a16:creationId xmlns:a16="http://schemas.microsoft.com/office/drawing/2014/main" id="{6158244F-CA70-48E6-8E7B-60DA35F1C5BF}"/>
              </a:ext>
            </a:extLst>
          </p:cNvPr>
          <p:cNvCxnSpPr/>
          <p:nvPr/>
        </p:nvCxnSpPr>
        <p:spPr>
          <a:xfrm>
            <a:off x="7968208" y="2233668"/>
            <a:ext cx="0" cy="352839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9142F97B-022C-44F1-A061-1735093D433E}"/>
              </a:ext>
            </a:extLst>
          </p:cNvPr>
          <p:cNvCxnSpPr/>
          <p:nvPr/>
        </p:nvCxnSpPr>
        <p:spPr>
          <a:xfrm>
            <a:off x="8688288" y="2233668"/>
            <a:ext cx="0" cy="352839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D24EBACD-9913-4E1A-9707-6734619246F5}"/>
              </a:ext>
            </a:extLst>
          </p:cNvPr>
          <p:cNvCxnSpPr/>
          <p:nvPr/>
        </p:nvCxnSpPr>
        <p:spPr>
          <a:xfrm>
            <a:off x="9408368" y="2233668"/>
            <a:ext cx="0" cy="352839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9E1518A1-81B7-40C9-9DF2-9736A7D651F8}"/>
              </a:ext>
            </a:extLst>
          </p:cNvPr>
          <p:cNvCxnSpPr/>
          <p:nvPr/>
        </p:nvCxnSpPr>
        <p:spPr>
          <a:xfrm>
            <a:off x="10128448" y="2233668"/>
            <a:ext cx="0" cy="352839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50D6A0E3-29AF-4657-995F-14E9A6022B34}"/>
              </a:ext>
            </a:extLst>
          </p:cNvPr>
          <p:cNvCxnSpPr/>
          <p:nvPr/>
        </p:nvCxnSpPr>
        <p:spPr>
          <a:xfrm>
            <a:off x="10848528" y="2233668"/>
            <a:ext cx="0" cy="352839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vak 17">
            <a:extLst>
              <a:ext uri="{FF2B5EF4-FFF2-40B4-BE49-F238E27FC236}">
                <a16:creationId xmlns:a16="http://schemas.microsoft.com/office/drawing/2014/main" id="{274D66CC-776E-4ABC-B3AB-2F4EC26146D6}"/>
              </a:ext>
            </a:extLst>
          </p:cNvPr>
          <p:cNvSpPr txBox="1"/>
          <p:nvPr/>
        </p:nvSpPr>
        <p:spPr>
          <a:xfrm>
            <a:off x="6734449" y="4907295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200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BEAE8037-36C7-4DA6-8C43-1964E3710619}"/>
              </a:ext>
            </a:extLst>
          </p:cNvPr>
          <p:cNvSpPr txBox="1"/>
          <p:nvPr/>
        </p:nvSpPr>
        <p:spPr>
          <a:xfrm>
            <a:off x="6734449" y="4187215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400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2DFFFFEE-FF1B-4A96-AC64-3879591413D2}"/>
              </a:ext>
            </a:extLst>
          </p:cNvPr>
          <p:cNvSpPr txBox="1"/>
          <p:nvPr/>
        </p:nvSpPr>
        <p:spPr>
          <a:xfrm>
            <a:off x="6734449" y="3483157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600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9AA4E627-8BA9-4B25-BC71-A7B03BCBE8A6}"/>
              </a:ext>
            </a:extLst>
          </p:cNvPr>
          <p:cNvSpPr txBox="1"/>
          <p:nvPr/>
        </p:nvSpPr>
        <p:spPr>
          <a:xfrm>
            <a:off x="6734449" y="2781778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800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0323DC83-AE00-42DD-BF43-CBC7F4B24A49}"/>
              </a:ext>
            </a:extLst>
          </p:cNvPr>
          <p:cNvSpPr txBox="1"/>
          <p:nvPr/>
        </p:nvSpPr>
        <p:spPr>
          <a:xfrm>
            <a:off x="6620636" y="2070990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1000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4FD34281-2A3B-4A07-9832-E0BF2DB6751F}"/>
              </a:ext>
            </a:extLst>
          </p:cNvPr>
          <p:cNvSpPr txBox="1"/>
          <p:nvPr/>
        </p:nvSpPr>
        <p:spPr>
          <a:xfrm>
            <a:off x="7713696" y="5768751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100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7E345FDE-D7DD-44BC-8A4B-12AB5F560E50}"/>
              </a:ext>
            </a:extLst>
          </p:cNvPr>
          <p:cNvSpPr txBox="1"/>
          <p:nvPr/>
        </p:nvSpPr>
        <p:spPr>
          <a:xfrm>
            <a:off x="8429622" y="5768751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200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7575F381-CF73-46B8-9B8F-A7B54FEC3B01}"/>
              </a:ext>
            </a:extLst>
          </p:cNvPr>
          <p:cNvSpPr txBox="1"/>
          <p:nvPr/>
        </p:nvSpPr>
        <p:spPr>
          <a:xfrm>
            <a:off x="9149702" y="5768751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300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381628D4-A059-4EBB-A2B7-0BC109808478}"/>
              </a:ext>
            </a:extLst>
          </p:cNvPr>
          <p:cNvSpPr txBox="1"/>
          <p:nvPr/>
        </p:nvSpPr>
        <p:spPr>
          <a:xfrm>
            <a:off x="9869782" y="5768751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400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308531AD-DC94-4384-93A1-B2250B2CBD75}"/>
              </a:ext>
            </a:extLst>
          </p:cNvPr>
          <p:cNvSpPr txBox="1"/>
          <p:nvPr/>
        </p:nvSpPr>
        <p:spPr>
          <a:xfrm>
            <a:off x="10583171" y="5768751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500</a:t>
            </a:r>
          </a:p>
        </p:txBody>
      </p:sp>
      <p:cxnSp>
        <p:nvCxnSpPr>
          <p:cNvPr id="28" name="Rechte verbindingslijn 27">
            <a:extLst>
              <a:ext uri="{FF2B5EF4-FFF2-40B4-BE49-F238E27FC236}">
                <a16:creationId xmlns:a16="http://schemas.microsoft.com/office/drawing/2014/main" id="{517DD3D1-AF8F-4783-A9CC-F61C73AD346C}"/>
              </a:ext>
            </a:extLst>
          </p:cNvPr>
          <p:cNvCxnSpPr/>
          <p:nvPr/>
        </p:nvCxnSpPr>
        <p:spPr>
          <a:xfrm>
            <a:off x="7248128" y="2233668"/>
            <a:ext cx="3600400" cy="3528392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9" name="Tekstvak 28">
            <a:extLst>
              <a:ext uri="{FF2B5EF4-FFF2-40B4-BE49-F238E27FC236}">
                <a16:creationId xmlns:a16="http://schemas.microsoft.com/office/drawing/2014/main" id="{B34A80CB-4EDB-4359-BE36-FCEF34A14526}"/>
              </a:ext>
            </a:extLst>
          </p:cNvPr>
          <p:cNvSpPr txBox="1"/>
          <p:nvPr/>
        </p:nvSpPr>
        <p:spPr>
          <a:xfrm>
            <a:off x="8941280" y="6199931"/>
            <a:ext cx="20361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hoeveelheid × 1.000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D0C4D2AE-F003-4ABF-A7E4-F773B6341BB3}"/>
              </a:ext>
            </a:extLst>
          </p:cNvPr>
          <p:cNvSpPr txBox="1"/>
          <p:nvPr/>
        </p:nvSpPr>
        <p:spPr>
          <a:xfrm rot="16200000">
            <a:off x="5885175" y="2666224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eurocenten</a:t>
            </a:r>
          </a:p>
        </p:txBody>
      </p:sp>
      <p:cxnSp>
        <p:nvCxnSpPr>
          <p:cNvPr id="31" name="Rechte verbindingslijn 30">
            <a:extLst>
              <a:ext uri="{FF2B5EF4-FFF2-40B4-BE49-F238E27FC236}">
                <a16:creationId xmlns:a16="http://schemas.microsoft.com/office/drawing/2014/main" id="{217DCE4F-FA61-463E-BCDB-5D8683F8CEE6}"/>
              </a:ext>
            </a:extLst>
          </p:cNvPr>
          <p:cNvCxnSpPr>
            <a:stCxn id="22" idx="3"/>
          </p:cNvCxnSpPr>
          <p:nvPr/>
        </p:nvCxnSpPr>
        <p:spPr>
          <a:xfrm>
            <a:off x="7260555" y="2240267"/>
            <a:ext cx="1969170" cy="3867038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2" name="Rechthoek 31">
            <a:extLst>
              <a:ext uri="{FF2B5EF4-FFF2-40B4-BE49-F238E27FC236}">
                <a16:creationId xmlns:a16="http://schemas.microsoft.com/office/drawing/2014/main" id="{54F2016C-5C7F-4FB3-8EC4-4911C92BF84F}"/>
              </a:ext>
            </a:extLst>
          </p:cNvPr>
          <p:cNvSpPr/>
          <p:nvPr/>
        </p:nvSpPr>
        <p:spPr>
          <a:xfrm>
            <a:off x="8903805" y="5387191"/>
            <a:ext cx="5565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MO</a:t>
            </a:r>
          </a:p>
        </p:txBody>
      </p:sp>
      <p:sp>
        <p:nvSpPr>
          <p:cNvPr id="33" name="Rechthoek 32">
            <a:extLst>
              <a:ext uri="{FF2B5EF4-FFF2-40B4-BE49-F238E27FC236}">
                <a16:creationId xmlns:a16="http://schemas.microsoft.com/office/drawing/2014/main" id="{A8DC0373-1289-4ADE-BA21-B169934CE718}"/>
              </a:ext>
            </a:extLst>
          </p:cNvPr>
          <p:cNvSpPr/>
          <p:nvPr/>
        </p:nvSpPr>
        <p:spPr>
          <a:xfrm>
            <a:off x="10542680" y="5245849"/>
            <a:ext cx="5437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GO</a:t>
            </a:r>
          </a:p>
        </p:txBody>
      </p:sp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69D56524-5D28-477A-A554-F46D56A8538F}"/>
              </a:ext>
            </a:extLst>
          </p:cNvPr>
          <p:cNvCxnSpPr/>
          <p:nvPr/>
        </p:nvCxnSpPr>
        <p:spPr>
          <a:xfrm flipV="1">
            <a:off x="7257653" y="5056380"/>
            <a:ext cx="3578537" cy="493"/>
          </a:xfrm>
          <a:prstGeom prst="line">
            <a:avLst/>
          </a:prstGeom>
          <a:ln w="38100">
            <a:solidFill>
              <a:srgbClr val="1A80B6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5" name="Rechthoek 34">
            <a:extLst>
              <a:ext uri="{FF2B5EF4-FFF2-40B4-BE49-F238E27FC236}">
                <a16:creationId xmlns:a16="http://schemas.microsoft.com/office/drawing/2014/main" id="{A4D92D3C-3BF2-4A75-9A05-DE39C7E16105}"/>
              </a:ext>
            </a:extLst>
          </p:cNvPr>
          <p:cNvSpPr/>
          <p:nvPr/>
        </p:nvSpPr>
        <p:spPr>
          <a:xfrm>
            <a:off x="10542680" y="4814669"/>
            <a:ext cx="117852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600" dirty="0"/>
              <a:t>GVK = MK</a:t>
            </a:r>
          </a:p>
        </p:txBody>
      </p:sp>
      <p:sp>
        <p:nvSpPr>
          <p:cNvPr id="40" name="Vrije vorm 53">
            <a:extLst>
              <a:ext uri="{FF2B5EF4-FFF2-40B4-BE49-F238E27FC236}">
                <a16:creationId xmlns:a16="http://schemas.microsoft.com/office/drawing/2014/main" id="{8C5E99C2-463D-4B62-AF07-EB2F28E10C55}"/>
              </a:ext>
            </a:extLst>
          </p:cNvPr>
          <p:cNvSpPr/>
          <p:nvPr/>
        </p:nvSpPr>
        <p:spPr>
          <a:xfrm>
            <a:off x="7629525" y="2362200"/>
            <a:ext cx="3124200" cy="2438400"/>
          </a:xfrm>
          <a:custGeom>
            <a:avLst/>
            <a:gdLst>
              <a:gd name="connsiteX0" fmla="*/ 0 w 3124200"/>
              <a:gd name="connsiteY0" fmla="*/ 0 h 2438400"/>
              <a:gd name="connsiteX1" fmla="*/ 342900 w 3124200"/>
              <a:gd name="connsiteY1" fmla="*/ 895350 h 2438400"/>
              <a:gd name="connsiteX2" fmla="*/ 1057275 w 3124200"/>
              <a:gd name="connsiteY2" fmla="*/ 1819275 h 2438400"/>
              <a:gd name="connsiteX3" fmla="*/ 1771650 w 3124200"/>
              <a:gd name="connsiteY3" fmla="*/ 2200275 h 2438400"/>
              <a:gd name="connsiteX4" fmla="*/ 2524125 w 3124200"/>
              <a:gd name="connsiteY4" fmla="*/ 2381250 h 2438400"/>
              <a:gd name="connsiteX5" fmla="*/ 3124200 w 3124200"/>
              <a:gd name="connsiteY5" fmla="*/ 2438400 h 243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24200" h="2438400">
                <a:moveTo>
                  <a:pt x="0" y="0"/>
                </a:moveTo>
                <a:cubicBezTo>
                  <a:pt x="83344" y="296069"/>
                  <a:pt x="166688" y="592138"/>
                  <a:pt x="342900" y="895350"/>
                </a:cubicBezTo>
                <a:cubicBezTo>
                  <a:pt x="519113" y="1198563"/>
                  <a:pt x="819150" y="1601788"/>
                  <a:pt x="1057275" y="1819275"/>
                </a:cubicBezTo>
                <a:cubicBezTo>
                  <a:pt x="1295400" y="2036763"/>
                  <a:pt x="1527175" y="2106613"/>
                  <a:pt x="1771650" y="2200275"/>
                </a:cubicBezTo>
                <a:cubicBezTo>
                  <a:pt x="2016125" y="2293937"/>
                  <a:pt x="2298700" y="2341563"/>
                  <a:pt x="2524125" y="2381250"/>
                </a:cubicBezTo>
                <a:cubicBezTo>
                  <a:pt x="2749550" y="2420938"/>
                  <a:pt x="2936875" y="2429669"/>
                  <a:pt x="3124200" y="2438400"/>
                </a:cubicBez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41" name="Rechthoek 40">
            <a:extLst>
              <a:ext uri="{FF2B5EF4-FFF2-40B4-BE49-F238E27FC236}">
                <a16:creationId xmlns:a16="http://schemas.microsoft.com/office/drawing/2014/main" id="{C1D5DE51-603F-4805-9BA8-F383288EEF87}"/>
              </a:ext>
            </a:extLst>
          </p:cNvPr>
          <p:cNvSpPr/>
          <p:nvPr/>
        </p:nvSpPr>
        <p:spPr>
          <a:xfrm>
            <a:off x="10651947" y="4541747"/>
            <a:ext cx="6591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GTK</a:t>
            </a:r>
          </a:p>
        </p:txBody>
      </p:sp>
      <p:cxnSp>
        <p:nvCxnSpPr>
          <p:cNvPr id="43" name="Rechte verbindingslijn 42">
            <a:extLst>
              <a:ext uri="{FF2B5EF4-FFF2-40B4-BE49-F238E27FC236}">
                <a16:creationId xmlns:a16="http://schemas.microsoft.com/office/drawing/2014/main" id="{D1AB6DD0-9E54-489D-A3D4-FB1BF0A5BBD7}"/>
              </a:ext>
            </a:extLst>
          </p:cNvPr>
          <p:cNvCxnSpPr>
            <a:cxnSpLocks/>
          </p:cNvCxnSpPr>
          <p:nvPr/>
        </p:nvCxnSpPr>
        <p:spPr>
          <a:xfrm flipH="1">
            <a:off x="10128803" y="5146989"/>
            <a:ext cx="3998" cy="628894"/>
          </a:xfrm>
          <a:prstGeom prst="line">
            <a:avLst/>
          </a:prstGeom>
          <a:ln w="22225"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5-puntige ster 58">
            <a:extLst>
              <a:ext uri="{FF2B5EF4-FFF2-40B4-BE49-F238E27FC236}">
                <a16:creationId xmlns:a16="http://schemas.microsoft.com/office/drawing/2014/main" id="{5E83D928-9361-4504-BD20-D310C4817392}"/>
              </a:ext>
            </a:extLst>
          </p:cNvPr>
          <p:cNvSpPr/>
          <p:nvPr/>
        </p:nvSpPr>
        <p:spPr>
          <a:xfrm>
            <a:off x="9964380" y="4893226"/>
            <a:ext cx="308398" cy="281649"/>
          </a:xfrm>
          <a:prstGeom prst="star5">
            <a:avLst/>
          </a:prstGeom>
          <a:solidFill>
            <a:srgbClr val="C00000">
              <a:alpha val="65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45" name="Rechthoek 44">
            <a:extLst>
              <a:ext uri="{FF2B5EF4-FFF2-40B4-BE49-F238E27FC236}">
                <a16:creationId xmlns:a16="http://schemas.microsoft.com/office/drawing/2014/main" id="{CF8EAB44-0414-45ED-AF55-7239BE1D6086}"/>
              </a:ext>
            </a:extLst>
          </p:cNvPr>
          <p:cNvSpPr/>
          <p:nvPr/>
        </p:nvSpPr>
        <p:spPr>
          <a:xfrm>
            <a:off x="9964380" y="5940527"/>
            <a:ext cx="36420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200" b="1" dirty="0"/>
              <a:t>Q*</a:t>
            </a:r>
          </a:p>
        </p:txBody>
      </p:sp>
      <p:cxnSp>
        <p:nvCxnSpPr>
          <p:cNvPr id="48" name="Rechte verbindingslijn 47">
            <a:extLst>
              <a:ext uri="{FF2B5EF4-FFF2-40B4-BE49-F238E27FC236}">
                <a16:creationId xmlns:a16="http://schemas.microsoft.com/office/drawing/2014/main" id="{03DF46ED-6F57-4159-BEC6-57991F7A217A}"/>
              </a:ext>
            </a:extLst>
          </p:cNvPr>
          <p:cNvCxnSpPr>
            <a:cxnSpLocks/>
          </p:cNvCxnSpPr>
          <p:nvPr/>
        </p:nvCxnSpPr>
        <p:spPr>
          <a:xfrm flipH="1">
            <a:off x="7254628" y="5056313"/>
            <a:ext cx="2772000" cy="46"/>
          </a:xfrm>
          <a:prstGeom prst="line">
            <a:avLst/>
          </a:prstGeom>
          <a:ln w="25400">
            <a:solidFill>
              <a:srgbClr val="C00000"/>
            </a:solidFill>
            <a:prstDash val="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9" name="Rechthoek 48">
            <a:extLst>
              <a:ext uri="{FF2B5EF4-FFF2-40B4-BE49-F238E27FC236}">
                <a16:creationId xmlns:a16="http://schemas.microsoft.com/office/drawing/2014/main" id="{E0733CD8-93D4-4CBE-9682-BFF70BF54B23}"/>
              </a:ext>
            </a:extLst>
          </p:cNvPr>
          <p:cNvSpPr/>
          <p:nvPr/>
        </p:nvSpPr>
        <p:spPr>
          <a:xfrm>
            <a:off x="6334135" y="4904463"/>
            <a:ext cx="57740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200" b="1" dirty="0"/>
              <a:t>Prijs*</a:t>
            </a:r>
          </a:p>
        </p:txBody>
      </p:sp>
      <p:cxnSp>
        <p:nvCxnSpPr>
          <p:cNvPr id="56" name="Rechte verbindingslijn 55">
            <a:extLst>
              <a:ext uri="{FF2B5EF4-FFF2-40B4-BE49-F238E27FC236}">
                <a16:creationId xmlns:a16="http://schemas.microsoft.com/office/drawing/2014/main" id="{2B582E99-ADAB-49B6-A16D-8AAD7537D043}"/>
              </a:ext>
            </a:extLst>
          </p:cNvPr>
          <p:cNvCxnSpPr/>
          <p:nvPr/>
        </p:nvCxnSpPr>
        <p:spPr>
          <a:xfrm>
            <a:off x="1304870" y="2241032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Rechte verbindingslijn 56">
            <a:extLst>
              <a:ext uri="{FF2B5EF4-FFF2-40B4-BE49-F238E27FC236}">
                <a16:creationId xmlns:a16="http://schemas.microsoft.com/office/drawing/2014/main" id="{2EFCF948-5F6F-4B39-8571-49E1A3BC9D29}"/>
              </a:ext>
            </a:extLst>
          </p:cNvPr>
          <p:cNvCxnSpPr/>
          <p:nvPr/>
        </p:nvCxnSpPr>
        <p:spPr>
          <a:xfrm flipH="1">
            <a:off x="1287114" y="5769424"/>
            <a:ext cx="3636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Rechte verbindingslijn 57">
            <a:extLst>
              <a:ext uri="{FF2B5EF4-FFF2-40B4-BE49-F238E27FC236}">
                <a16:creationId xmlns:a16="http://schemas.microsoft.com/office/drawing/2014/main" id="{5A6DCD68-249A-4700-9B99-22554B2D7D1D}"/>
              </a:ext>
            </a:extLst>
          </p:cNvPr>
          <p:cNvCxnSpPr/>
          <p:nvPr/>
        </p:nvCxnSpPr>
        <p:spPr>
          <a:xfrm>
            <a:off x="1304870" y="2241032"/>
            <a:ext cx="3592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Rechte verbindingslijn 58">
            <a:extLst>
              <a:ext uri="{FF2B5EF4-FFF2-40B4-BE49-F238E27FC236}">
                <a16:creationId xmlns:a16="http://schemas.microsoft.com/office/drawing/2014/main" id="{47561B38-5065-466C-9609-AB52CD3F3BDF}"/>
              </a:ext>
            </a:extLst>
          </p:cNvPr>
          <p:cNvCxnSpPr/>
          <p:nvPr/>
        </p:nvCxnSpPr>
        <p:spPr>
          <a:xfrm>
            <a:off x="1304870" y="2946710"/>
            <a:ext cx="3592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Rechte verbindingslijn 59">
            <a:extLst>
              <a:ext uri="{FF2B5EF4-FFF2-40B4-BE49-F238E27FC236}">
                <a16:creationId xmlns:a16="http://schemas.microsoft.com/office/drawing/2014/main" id="{6A6985DA-D37A-46E1-8B91-1C9B90558EF2}"/>
              </a:ext>
            </a:extLst>
          </p:cNvPr>
          <p:cNvCxnSpPr/>
          <p:nvPr/>
        </p:nvCxnSpPr>
        <p:spPr>
          <a:xfrm>
            <a:off x="1304870" y="3652388"/>
            <a:ext cx="3592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Rechte verbindingslijn 60">
            <a:extLst>
              <a:ext uri="{FF2B5EF4-FFF2-40B4-BE49-F238E27FC236}">
                <a16:creationId xmlns:a16="http://schemas.microsoft.com/office/drawing/2014/main" id="{F9111A58-79A7-495A-BCCF-EF77FE1E82AA}"/>
              </a:ext>
            </a:extLst>
          </p:cNvPr>
          <p:cNvCxnSpPr/>
          <p:nvPr/>
        </p:nvCxnSpPr>
        <p:spPr>
          <a:xfrm>
            <a:off x="1304870" y="4358066"/>
            <a:ext cx="3592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Rechte verbindingslijn 61">
            <a:extLst>
              <a:ext uri="{FF2B5EF4-FFF2-40B4-BE49-F238E27FC236}">
                <a16:creationId xmlns:a16="http://schemas.microsoft.com/office/drawing/2014/main" id="{90BF1DF9-9286-47A6-B69A-F6AD52892F55}"/>
              </a:ext>
            </a:extLst>
          </p:cNvPr>
          <p:cNvCxnSpPr/>
          <p:nvPr/>
        </p:nvCxnSpPr>
        <p:spPr>
          <a:xfrm>
            <a:off x="1304870" y="5063744"/>
            <a:ext cx="3592016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Rechte verbindingslijn 62">
            <a:extLst>
              <a:ext uri="{FF2B5EF4-FFF2-40B4-BE49-F238E27FC236}">
                <a16:creationId xmlns:a16="http://schemas.microsoft.com/office/drawing/2014/main" id="{DBC1C230-6C21-42C4-8EB4-14CD7519BE5E}"/>
              </a:ext>
            </a:extLst>
          </p:cNvPr>
          <p:cNvCxnSpPr/>
          <p:nvPr/>
        </p:nvCxnSpPr>
        <p:spPr>
          <a:xfrm>
            <a:off x="2024950" y="2241032"/>
            <a:ext cx="0" cy="352839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Rechte verbindingslijn 63">
            <a:extLst>
              <a:ext uri="{FF2B5EF4-FFF2-40B4-BE49-F238E27FC236}">
                <a16:creationId xmlns:a16="http://schemas.microsoft.com/office/drawing/2014/main" id="{0A5C8A63-890B-4444-8749-C2B08D8CA928}"/>
              </a:ext>
            </a:extLst>
          </p:cNvPr>
          <p:cNvCxnSpPr/>
          <p:nvPr/>
        </p:nvCxnSpPr>
        <p:spPr>
          <a:xfrm>
            <a:off x="2745030" y="2241032"/>
            <a:ext cx="0" cy="352839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Rechte verbindingslijn 64">
            <a:extLst>
              <a:ext uri="{FF2B5EF4-FFF2-40B4-BE49-F238E27FC236}">
                <a16:creationId xmlns:a16="http://schemas.microsoft.com/office/drawing/2014/main" id="{E0DC275C-C23B-40B3-9197-8D90160A5AD5}"/>
              </a:ext>
            </a:extLst>
          </p:cNvPr>
          <p:cNvCxnSpPr/>
          <p:nvPr/>
        </p:nvCxnSpPr>
        <p:spPr>
          <a:xfrm>
            <a:off x="3465110" y="2241032"/>
            <a:ext cx="0" cy="352839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Rechte verbindingslijn 65">
            <a:extLst>
              <a:ext uri="{FF2B5EF4-FFF2-40B4-BE49-F238E27FC236}">
                <a16:creationId xmlns:a16="http://schemas.microsoft.com/office/drawing/2014/main" id="{374CEEED-C14E-455A-A226-03FED36B16AC}"/>
              </a:ext>
            </a:extLst>
          </p:cNvPr>
          <p:cNvCxnSpPr/>
          <p:nvPr/>
        </p:nvCxnSpPr>
        <p:spPr>
          <a:xfrm>
            <a:off x="4185190" y="2241032"/>
            <a:ext cx="0" cy="352839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Rechte verbindingslijn 66">
            <a:extLst>
              <a:ext uri="{FF2B5EF4-FFF2-40B4-BE49-F238E27FC236}">
                <a16:creationId xmlns:a16="http://schemas.microsoft.com/office/drawing/2014/main" id="{7DA2DFFA-E410-4216-B066-73E24BA93592}"/>
              </a:ext>
            </a:extLst>
          </p:cNvPr>
          <p:cNvCxnSpPr/>
          <p:nvPr/>
        </p:nvCxnSpPr>
        <p:spPr>
          <a:xfrm>
            <a:off x="4905270" y="2241032"/>
            <a:ext cx="0" cy="352839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kstvak 67">
            <a:extLst>
              <a:ext uri="{FF2B5EF4-FFF2-40B4-BE49-F238E27FC236}">
                <a16:creationId xmlns:a16="http://schemas.microsoft.com/office/drawing/2014/main" id="{D9BF82E8-95DA-4B7C-A74D-BD12F46CE6D6}"/>
              </a:ext>
            </a:extLst>
          </p:cNvPr>
          <p:cNvSpPr txBox="1"/>
          <p:nvPr/>
        </p:nvSpPr>
        <p:spPr>
          <a:xfrm>
            <a:off x="791191" y="4914659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200</a:t>
            </a:r>
          </a:p>
        </p:txBody>
      </p:sp>
      <p:sp>
        <p:nvSpPr>
          <p:cNvPr id="69" name="Tekstvak 68">
            <a:extLst>
              <a:ext uri="{FF2B5EF4-FFF2-40B4-BE49-F238E27FC236}">
                <a16:creationId xmlns:a16="http://schemas.microsoft.com/office/drawing/2014/main" id="{4899B617-671A-4976-97F8-C984B144494B}"/>
              </a:ext>
            </a:extLst>
          </p:cNvPr>
          <p:cNvSpPr txBox="1"/>
          <p:nvPr/>
        </p:nvSpPr>
        <p:spPr>
          <a:xfrm>
            <a:off x="791191" y="4194579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400</a:t>
            </a:r>
          </a:p>
        </p:txBody>
      </p:sp>
      <p:sp>
        <p:nvSpPr>
          <p:cNvPr id="70" name="Tekstvak 69">
            <a:extLst>
              <a:ext uri="{FF2B5EF4-FFF2-40B4-BE49-F238E27FC236}">
                <a16:creationId xmlns:a16="http://schemas.microsoft.com/office/drawing/2014/main" id="{CD65EF0D-75E3-48BE-8806-2A847D36446E}"/>
              </a:ext>
            </a:extLst>
          </p:cNvPr>
          <p:cNvSpPr txBox="1"/>
          <p:nvPr/>
        </p:nvSpPr>
        <p:spPr>
          <a:xfrm>
            <a:off x="791191" y="3490521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600</a:t>
            </a:r>
          </a:p>
        </p:txBody>
      </p:sp>
      <p:sp>
        <p:nvSpPr>
          <p:cNvPr id="71" name="Tekstvak 70">
            <a:extLst>
              <a:ext uri="{FF2B5EF4-FFF2-40B4-BE49-F238E27FC236}">
                <a16:creationId xmlns:a16="http://schemas.microsoft.com/office/drawing/2014/main" id="{DCB7BA64-D2A8-40DA-ABB4-ADCA1ECD78AE}"/>
              </a:ext>
            </a:extLst>
          </p:cNvPr>
          <p:cNvSpPr txBox="1"/>
          <p:nvPr/>
        </p:nvSpPr>
        <p:spPr>
          <a:xfrm>
            <a:off x="791191" y="278914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800</a:t>
            </a:r>
          </a:p>
        </p:txBody>
      </p:sp>
      <p:sp>
        <p:nvSpPr>
          <p:cNvPr id="72" name="Tekstvak 71">
            <a:extLst>
              <a:ext uri="{FF2B5EF4-FFF2-40B4-BE49-F238E27FC236}">
                <a16:creationId xmlns:a16="http://schemas.microsoft.com/office/drawing/2014/main" id="{102FE52F-F7B5-4E93-8643-5975B22F7710}"/>
              </a:ext>
            </a:extLst>
          </p:cNvPr>
          <p:cNvSpPr txBox="1"/>
          <p:nvPr/>
        </p:nvSpPr>
        <p:spPr>
          <a:xfrm>
            <a:off x="677378" y="2078354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1000</a:t>
            </a:r>
          </a:p>
        </p:txBody>
      </p:sp>
      <p:sp>
        <p:nvSpPr>
          <p:cNvPr id="73" name="Tekstvak 72">
            <a:extLst>
              <a:ext uri="{FF2B5EF4-FFF2-40B4-BE49-F238E27FC236}">
                <a16:creationId xmlns:a16="http://schemas.microsoft.com/office/drawing/2014/main" id="{A02D308C-9513-4EF7-BE80-28BDA59EEBD7}"/>
              </a:ext>
            </a:extLst>
          </p:cNvPr>
          <p:cNvSpPr txBox="1"/>
          <p:nvPr/>
        </p:nvSpPr>
        <p:spPr>
          <a:xfrm>
            <a:off x="1770438" y="5776115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100</a:t>
            </a:r>
          </a:p>
        </p:txBody>
      </p:sp>
      <p:sp>
        <p:nvSpPr>
          <p:cNvPr id="74" name="Tekstvak 73">
            <a:extLst>
              <a:ext uri="{FF2B5EF4-FFF2-40B4-BE49-F238E27FC236}">
                <a16:creationId xmlns:a16="http://schemas.microsoft.com/office/drawing/2014/main" id="{21CBA951-1A91-4CBC-B4D8-5710D25A7A31}"/>
              </a:ext>
            </a:extLst>
          </p:cNvPr>
          <p:cNvSpPr txBox="1"/>
          <p:nvPr/>
        </p:nvSpPr>
        <p:spPr>
          <a:xfrm>
            <a:off x="2486364" y="5776115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200</a:t>
            </a:r>
          </a:p>
        </p:txBody>
      </p:sp>
      <p:sp>
        <p:nvSpPr>
          <p:cNvPr id="75" name="Tekstvak 74">
            <a:extLst>
              <a:ext uri="{FF2B5EF4-FFF2-40B4-BE49-F238E27FC236}">
                <a16:creationId xmlns:a16="http://schemas.microsoft.com/office/drawing/2014/main" id="{79B0EA0E-FF13-42D7-A8FC-BB6208C68B25}"/>
              </a:ext>
            </a:extLst>
          </p:cNvPr>
          <p:cNvSpPr txBox="1"/>
          <p:nvPr/>
        </p:nvSpPr>
        <p:spPr>
          <a:xfrm>
            <a:off x="3206444" y="5776115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300</a:t>
            </a:r>
          </a:p>
        </p:txBody>
      </p:sp>
      <p:sp>
        <p:nvSpPr>
          <p:cNvPr id="76" name="Tekstvak 75">
            <a:extLst>
              <a:ext uri="{FF2B5EF4-FFF2-40B4-BE49-F238E27FC236}">
                <a16:creationId xmlns:a16="http://schemas.microsoft.com/office/drawing/2014/main" id="{82EE5A2F-DD2D-4EEC-B0BB-98FA276A75D2}"/>
              </a:ext>
            </a:extLst>
          </p:cNvPr>
          <p:cNvSpPr txBox="1"/>
          <p:nvPr/>
        </p:nvSpPr>
        <p:spPr>
          <a:xfrm>
            <a:off x="3926524" y="5776115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400</a:t>
            </a:r>
          </a:p>
        </p:txBody>
      </p:sp>
      <p:sp>
        <p:nvSpPr>
          <p:cNvPr id="77" name="Tekstvak 76">
            <a:extLst>
              <a:ext uri="{FF2B5EF4-FFF2-40B4-BE49-F238E27FC236}">
                <a16:creationId xmlns:a16="http://schemas.microsoft.com/office/drawing/2014/main" id="{DC5AAE58-6B6E-4376-A48B-62EAEE73A961}"/>
              </a:ext>
            </a:extLst>
          </p:cNvPr>
          <p:cNvSpPr txBox="1"/>
          <p:nvPr/>
        </p:nvSpPr>
        <p:spPr>
          <a:xfrm>
            <a:off x="4639913" y="5776115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500</a:t>
            </a:r>
          </a:p>
        </p:txBody>
      </p:sp>
      <p:cxnSp>
        <p:nvCxnSpPr>
          <p:cNvPr id="78" name="Rechte verbindingslijn 77">
            <a:extLst>
              <a:ext uri="{FF2B5EF4-FFF2-40B4-BE49-F238E27FC236}">
                <a16:creationId xmlns:a16="http://schemas.microsoft.com/office/drawing/2014/main" id="{D91A53D3-D81E-4441-95B9-83731400C2A9}"/>
              </a:ext>
            </a:extLst>
          </p:cNvPr>
          <p:cNvCxnSpPr/>
          <p:nvPr/>
        </p:nvCxnSpPr>
        <p:spPr>
          <a:xfrm>
            <a:off x="1304870" y="2241032"/>
            <a:ext cx="3600400" cy="3528392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9" name="Tekstvak 78">
            <a:extLst>
              <a:ext uri="{FF2B5EF4-FFF2-40B4-BE49-F238E27FC236}">
                <a16:creationId xmlns:a16="http://schemas.microsoft.com/office/drawing/2014/main" id="{01D76256-67A2-4B49-80E2-F6311810FE93}"/>
              </a:ext>
            </a:extLst>
          </p:cNvPr>
          <p:cNvSpPr txBox="1"/>
          <p:nvPr/>
        </p:nvSpPr>
        <p:spPr>
          <a:xfrm>
            <a:off x="2998022" y="6207295"/>
            <a:ext cx="20361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hoeveelheid × 1.000</a:t>
            </a:r>
          </a:p>
        </p:txBody>
      </p:sp>
      <p:sp>
        <p:nvSpPr>
          <p:cNvPr id="80" name="Tekstvak 79">
            <a:extLst>
              <a:ext uri="{FF2B5EF4-FFF2-40B4-BE49-F238E27FC236}">
                <a16:creationId xmlns:a16="http://schemas.microsoft.com/office/drawing/2014/main" id="{507B3DAD-BB75-4E71-972F-E060AD189A4C}"/>
              </a:ext>
            </a:extLst>
          </p:cNvPr>
          <p:cNvSpPr txBox="1"/>
          <p:nvPr/>
        </p:nvSpPr>
        <p:spPr>
          <a:xfrm rot="16200000">
            <a:off x="-58083" y="2673588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eurocenten</a:t>
            </a:r>
          </a:p>
        </p:txBody>
      </p:sp>
      <p:cxnSp>
        <p:nvCxnSpPr>
          <p:cNvPr id="81" name="Rechte verbindingslijn 80">
            <a:extLst>
              <a:ext uri="{FF2B5EF4-FFF2-40B4-BE49-F238E27FC236}">
                <a16:creationId xmlns:a16="http://schemas.microsoft.com/office/drawing/2014/main" id="{38327AD6-B0E2-40C2-B623-F70E95257486}"/>
              </a:ext>
            </a:extLst>
          </p:cNvPr>
          <p:cNvCxnSpPr>
            <a:stCxn id="72" idx="3"/>
          </p:cNvCxnSpPr>
          <p:nvPr/>
        </p:nvCxnSpPr>
        <p:spPr>
          <a:xfrm>
            <a:off x="1317297" y="2247631"/>
            <a:ext cx="1969170" cy="3867038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82" name="Rechthoek 81">
            <a:extLst>
              <a:ext uri="{FF2B5EF4-FFF2-40B4-BE49-F238E27FC236}">
                <a16:creationId xmlns:a16="http://schemas.microsoft.com/office/drawing/2014/main" id="{9FBEB40E-483F-46A2-A405-8EF7880BE3B1}"/>
              </a:ext>
            </a:extLst>
          </p:cNvPr>
          <p:cNvSpPr/>
          <p:nvPr/>
        </p:nvSpPr>
        <p:spPr>
          <a:xfrm>
            <a:off x="2960547" y="5394555"/>
            <a:ext cx="5565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MO</a:t>
            </a:r>
          </a:p>
        </p:txBody>
      </p:sp>
      <p:sp>
        <p:nvSpPr>
          <p:cNvPr id="83" name="Rechthoek 82">
            <a:extLst>
              <a:ext uri="{FF2B5EF4-FFF2-40B4-BE49-F238E27FC236}">
                <a16:creationId xmlns:a16="http://schemas.microsoft.com/office/drawing/2014/main" id="{E0628976-E3D7-4785-990F-CD828AAC7EC5}"/>
              </a:ext>
            </a:extLst>
          </p:cNvPr>
          <p:cNvSpPr/>
          <p:nvPr/>
        </p:nvSpPr>
        <p:spPr>
          <a:xfrm>
            <a:off x="4599422" y="5253213"/>
            <a:ext cx="5437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GO</a:t>
            </a:r>
          </a:p>
        </p:txBody>
      </p:sp>
      <p:cxnSp>
        <p:nvCxnSpPr>
          <p:cNvPr id="84" name="Rechte verbindingslijn 83">
            <a:extLst>
              <a:ext uri="{FF2B5EF4-FFF2-40B4-BE49-F238E27FC236}">
                <a16:creationId xmlns:a16="http://schemas.microsoft.com/office/drawing/2014/main" id="{4522F8F1-2321-4A4E-8C91-041B45BF34EA}"/>
              </a:ext>
            </a:extLst>
          </p:cNvPr>
          <p:cNvCxnSpPr/>
          <p:nvPr/>
        </p:nvCxnSpPr>
        <p:spPr>
          <a:xfrm flipV="1">
            <a:off x="1314395" y="5063744"/>
            <a:ext cx="3578537" cy="493"/>
          </a:xfrm>
          <a:prstGeom prst="line">
            <a:avLst/>
          </a:prstGeom>
          <a:ln w="38100">
            <a:solidFill>
              <a:srgbClr val="1A80B6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5" name="Rechthoek 84">
            <a:extLst>
              <a:ext uri="{FF2B5EF4-FFF2-40B4-BE49-F238E27FC236}">
                <a16:creationId xmlns:a16="http://schemas.microsoft.com/office/drawing/2014/main" id="{B5E3BECF-CE8A-4769-864E-ACFFAD3180D4}"/>
              </a:ext>
            </a:extLst>
          </p:cNvPr>
          <p:cNvSpPr/>
          <p:nvPr/>
        </p:nvSpPr>
        <p:spPr>
          <a:xfrm>
            <a:off x="4599422" y="4822033"/>
            <a:ext cx="117852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600" dirty="0"/>
              <a:t>GVK = MK</a:t>
            </a:r>
          </a:p>
        </p:txBody>
      </p:sp>
      <p:sp>
        <p:nvSpPr>
          <p:cNvPr id="86" name="Vrije vorm 53">
            <a:extLst>
              <a:ext uri="{FF2B5EF4-FFF2-40B4-BE49-F238E27FC236}">
                <a16:creationId xmlns:a16="http://schemas.microsoft.com/office/drawing/2014/main" id="{60953929-99C3-4D8C-8378-4961B183C4FE}"/>
              </a:ext>
            </a:extLst>
          </p:cNvPr>
          <p:cNvSpPr/>
          <p:nvPr/>
        </p:nvSpPr>
        <p:spPr>
          <a:xfrm>
            <a:off x="1686267" y="2369564"/>
            <a:ext cx="3124200" cy="2438400"/>
          </a:xfrm>
          <a:custGeom>
            <a:avLst/>
            <a:gdLst>
              <a:gd name="connsiteX0" fmla="*/ 0 w 3124200"/>
              <a:gd name="connsiteY0" fmla="*/ 0 h 2438400"/>
              <a:gd name="connsiteX1" fmla="*/ 342900 w 3124200"/>
              <a:gd name="connsiteY1" fmla="*/ 895350 h 2438400"/>
              <a:gd name="connsiteX2" fmla="*/ 1057275 w 3124200"/>
              <a:gd name="connsiteY2" fmla="*/ 1819275 h 2438400"/>
              <a:gd name="connsiteX3" fmla="*/ 1771650 w 3124200"/>
              <a:gd name="connsiteY3" fmla="*/ 2200275 h 2438400"/>
              <a:gd name="connsiteX4" fmla="*/ 2524125 w 3124200"/>
              <a:gd name="connsiteY4" fmla="*/ 2381250 h 2438400"/>
              <a:gd name="connsiteX5" fmla="*/ 3124200 w 3124200"/>
              <a:gd name="connsiteY5" fmla="*/ 2438400 h 243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24200" h="2438400">
                <a:moveTo>
                  <a:pt x="0" y="0"/>
                </a:moveTo>
                <a:cubicBezTo>
                  <a:pt x="83344" y="296069"/>
                  <a:pt x="166688" y="592138"/>
                  <a:pt x="342900" y="895350"/>
                </a:cubicBezTo>
                <a:cubicBezTo>
                  <a:pt x="519113" y="1198563"/>
                  <a:pt x="819150" y="1601788"/>
                  <a:pt x="1057275" y="1819275"/>
                </a:cubicBezTo>
                <a:cubicBezTo>
                  <a:pt x="1295400" y="2036763"/>
                  <a:pt x="1527175" y="2106613"/>
                  <a:pt x="1771650" y="2200275"/>
                </a:cubicBezTo>
                <a:cubicBezTo>
                  <a:pt x="2016125" y="2293937"/>
                  <a:pt x="2298700" y="2341563"/>
                  <a:pt x="2524125" y="2381250"/>
                </a:cubicBezTo>
                <a:cubicBezTo>
                  <a:pt x="2749550" y="2420938"/>
                  <a:pt x="2936875" y="2429669"/>
                  <a:pt x="3124200" y="2438400"/>
                </a:cubicBez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87" name="Rechthoek 86">
            <a:extLst>
              <a:ext uri="{FF2B5EF4-FFF2-40B4-BE49-F238E27FC236}">
                <a16:creationId xmlns:a16="http://schemas.microsoft.com/office/drawing/2014/main" id="{FBEC9F6D-6BCE-43FA-99B3-FA644D2DE2DE}"/>
              </a:ext>
            </a:extLst>
          </p:cNvPr>
          <p:cNvSpPr/>
          <p:nvPr/>
        </p:nvSpPr>
        <p:spPr>
          <a:xfrm>
            <a:off x="4708689" y="4549111"/>
            <a:ext cx="6591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GTK</a:t>
            </a:r>
          </a:p>
        </p:txBody>
      </p:sp>
      <p:cxnSp>
        <p:nvCxnSpPr>
          <p:cNvPr id="88" name="Rechte verbindingslijn 87">
            <a:extLst>
              <a:ext uri="{FF2B5EF4-FFF2-40B4-BE49-F238E27FC236}">
                <a16:creationId xmlns:a16="http://schemas.microsoft.com/office/drawing/2014/main" id="{F10C1AB6-60E7-4AB8-8912-99CBE473ED62}"/>
              </a:ext>
            </a:extLst>
          </p:cNvPr>
          <p:cNvCxnSpPr>
            <a:endCxn id="74" idx="0"/>
          </p:cNvCxnSpPr>
          <p:nvPr/>
        </p:nvCxnSpPr>
        <p:spPr>
          <a:xfrm flipH="1">
            <a:off x="2749417" y="5147221"/>
            <a:ext cx="3998" cy="628894"/>
          </a:xfrm>
          <a:prstGeom prst="line">
            <a:avLst/>
          </a:prstGeom>
          <a:ln w="22225"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5-puntige ster 58">
            <a:extLst>
              <a:ext uri="{FF2B5EF4-FFF2-40B4-BE49-F238E27FC236}">
                <a16:creationId xmlns:a16="http://schemas.microsoft.com/office/drawing/2014/main" id="{7C2F6560-211B-4870-8C2E-E10608931222}"/>
              </a:ext>
            </a:extLst>
          </p:cNvPr>
          <p:cNvSpPr/>
          <p:nvPr/>
        </p:nvSpPr>
        <p:spPr>
          <a:xfrm>
            <a:off x="2599216" y="4904463"/>
            <a:ext cx="308398" cy="281649"/>
          </a:xfrm>
          <a:prstGeom prst="star5">
            <a:avLst/>
          </a:prstGeom>
          <a:solidFill>
            <a:srgbClr val="C00000">
              <a:alpha val="65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90" name="Rechthoek 89">
            <a:extLst>
              <a:ext uri="{FF2B5EF4-FFF2-40B4-BE49-F238E27FC236}">
                <a16:creationId xmlns:a16="http://schemas.microsoft.com/office/drawing/2014/main" id="{513D4715-6154-4518-A9C5-E3D28451C387}"/>
              </a:ext>
            </a:extLst>
          </p:cNvPr>
          <p:cNvSpPr/>
          <p:nvPr/>
        </p:nvSpPr>
        <p:spPr>
          <a:xfrm>
            <a:off x="2588225" y="5973725"/>
            <a:ext cx="36420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200" b="1" dirty="0"/>
              <a:t>Q*</a:t>
            </a:r>
          </a:p>
        </p:txBody>
      </p:sp>
      <p:cxnSp>
        <p:nvCxnSpPr>
          <p:cNvPr id="91" name="Rechte verbindingslijn 90">
            <a:extLst>
              <a:ext uri="{FF2B5EF4-FFF2-40B4-BE49-F238E27FC236}">
                <a16:creationId xmlns:a16="http://schemas.microsoft.com/office/drawing/2014/main" id="{35E1A798-2D05-4FB1-A526-563A4ED80203}"/>
              </a:ext>
            </a:extLst>
          </p:cNvPr>
          <p:cNvCxnSpPr/>
          <p:nvPr/>
        </p:nvCxnSpPr>
        <p:spPr>
          <a:xfrm>
            <a:off x="2753415" y="3731639"/>
            <a:ext cx="0" cy="2001604"/>
          </a:xfrm>
          <a:prstGeom prst="line">
            <a:avLst/>
          </a:prstGeom>
          <a:ln w="25400">
            <a:solidFill>
              <a:srgbClr val="C00000"/>
            </a:solidFill>
            <a:prstDash val="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92" name="Ovaal 91">
            <a:extLst>
              <a:ext uri="{FF2B5EF4-FFF2-40B4-BE49-F238E27FC236}">
                <a16:creationId xmlns:a16="http://schemas.microsoft.com/office/drawing/2014/main" id="{E66A0B81-BE4D-4113-8C64-EC937066D2DD}"/>
              </a:ext>
            </a:extLst>
          </p:cNvPr>
          <p:cNvSpPr/>
          <p:nvPr/>
        </p:nvSpPr>
        <p:spPr>
          <a:xfrm>
            <a:off x="2709266" y="3615277"/>
            <a:ext cx="108000" cy="1080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cxnSp>
        <p:nvCxnSpPr>
          <p:cNvPr id="93" name="Rechte verbindingslijn 92">
            <a:extLst>
              <a:ext uri="{FF2B5EF4-FFF2-40B4-BE49-F238E27FC236}">
                <a16:creationId xmlns:a16="http://schemas.microsoft.com/office/drawing/2014/main" id="{29AC497B-3625-473F-BC1E-EC93F9F15D32}"/>
              </a:ext>
            </a:extLst>
          </p:cNvPr>
          <p:cNvCxnSpPr>
            <a:endCxn id="70" idx="3"/>
          </p:cNvCxnSpPr>
          <p:nvPr/>
        </p:nvCxnSpPr>
        <p:spPr>
          <a:xfrm flipH="1">
            <a:off x="1317297" y="3659752"/>
            <a:ext cx="1291445" cy="46"/>
          </a:xfrm>
          <a:prstGeom prst="line">
            <a:avLst/>
          </a:prstGeom>
          <a:ln w="25400">
            <a:solidFill>
              <a:srgbClr val="C00000"/>
            </a:solidFill>
            <a:prstDash val="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94" name="Rechthoek 93">
            <a:extLst>
              <a:ext uri="{FF2B5EF4-FFF2-40B4-BE49-F238E27FC236}">
                <a16:creationId xmlns:a16="http://schemas.microsoft.com/office/drawing/2014/main" id="{AF4B15EB-C932-445D-BC77-60DD7FF0BBC7}"/>
              </a:ext>
            </a:extLst>
          </p:cNvPr>
          <p:cNvSpPr/>
          <p:nvPr/>
        </p:nvSpPr>
        <p:spPr>
          <a:xfrm>
            <a:off x="416772" y="3521252"/>
            <a:ext cx="57740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200" b="1" dirty="0"/>
              <a:t>Prijs*</a:t>
            </a:r>
          </a:p>
        </p:txBody>
      </p:sp>
      <p:sp>
        <p:nvSpPr>
          <p:cNvPr id="96" name="Tekstvak 95">
            <a:extLst>
              <a:ext uri="{FF2B5EF4-FFF2-40B4-BE49-F238E27FC236}">
                <a16:creationId xmlns:a16="http://schemas.microsoft.com/office/drawing/2014/main" id="{6655F2CE-48AA-4ED7-89F4-EC73267E0554}"/>
              </a:ext>
            </a:extLst>
          </p:cNvPr>
          <p:cNvSpPr txBox="1"/>
          <p:nvPr/>
        </p:nvSpPr>
        <p:spPr>
          <a:xfrm>
            <a:off x="2190151" y="1706131"/>
            <a:ext cx="1736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MONOPOLIST</a:t>
            </a:r>
          </a:p>
        </p:txBody>
      </p:sp>
      <p:sp>
        <p:nvSpPr>
          <p:cNvPr id="97" name="Tekstvak 96">
            <a:extLst>
              <a:ext uri="{FF2B5EF4-FFF2-40B4-BE49-F238E27FC236}">
                <a16:creationId xmlns:a16="http://schemas.microsoft.com/office/drawing/2014/main" id="{10B4FD9F-635C-4E04-A910-6BC97CD70678}"/>
              </a:ext>
            </a:extLst>
          </p:cNvPr>
          <p:cNvSpPr txBox="1"/>
          <p:nvPr/>
        </p:nvSpPr>
        <p:spPr>
          <a:xfrm>
            <a:off x="8183141" y="1709022"/>
            <a:ext cx="1903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MACHT KOPER</a:t>
            </a:r>
          </a:p>
        </p:txBody>
      </p:sp>
      <p:sp>
        <p:nvSpPr>
          <p:cNvPr id="2" name="Pijl: rechts 1">
            <a:extLst>
              <a:ext uri="{FF2B5EF4-FFF2-40B4-BE49-F238E27FC236}">
                <a16:creationId xmlns:a16="http://schemas.microsoft.com/office/drawing/2014/main" id="{F88FCA44-4E69-4138-8291-0C9F0E92C80D}"/>
              </a:ext>
            </a:extLst>
          </p:cNvPr>
          <p:cNvSpPr/>
          <p:nvPr/>
        </p:nvSpPr>
        <p:spPr>
          <a:xfrm>
            <a:off x="4301732" y="1724056"/>
            <a:ext cx="3666476" cy="325751"/>
          </a:xfrm>
          <a:prstGeom prst="rightArrow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624983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75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75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75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75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3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1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275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 animBg="1"/>
      <p:bldP spid="99" grpId="0" animBg="1"/>
      <p:bldP spid="98" grpId="0" animBg="1"/>
      <p:bldP spid="44" grpId="0" animBg="1"/>
      <p:bldP spid="45" grpId="0"/>
      <p:bldP spid="49" grpId="0"/>
      <p:bldP spid="89" grpId="0" animBg="1"/>
      <p:bldP spid="90" grpId="0"/>
      <p:bldP spid="92" grpId="0" animBg="1"/>
      <p:bldP spid="94" grpId="0"/>
      <p:bldP spid="2" grpId="0" animBg="1"/>
      <p:bldP spid="2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F6204C1-69E5-4A16-8114-DC34F2C192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5570546" cy="6222125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nl-NL" sz="2000" dirty="0"/>
              <a:t>Monopolist A, streeft naar </a:t>
            </a:r>
            <a:r>
              <a:rPr lang="nl-NL" sz="2000" dirty="0" err="1"/>
              <a:t>TW</a:t>
            </a:r>
            <a:r>
              <a:rPr lang="nl-NL" sz="2000" baseline="-25000" dirty="0" err="1"/>
              <a:t>max</a:t>
            </a:r>
            <a:r>
              <a:rPr lang="nl-NL" sz="2000" dirty="0"/>
              <a:t>: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nl-NL" sz="2000" dirty="0" err="1"/>
              <a:t>Q</a:t>
            </a:r>
            <a:r>
              <a:rPr lang="nl-NL" sz="2000" baseline="-25000" dirty="0" err="1"/>
              <a:t>v</a:t>
            </a:r>
            <a:r>
              <a:rPr lang="nl-NL" sz="2000" dirty="0"/>
              <a:t> = -50P + 500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nl-NL" sz="2000" dirty="0"/>
              <a:t>TVK = 0,005Q</a:t>
            </a:r>
            <a:r>
              <a:rPr lang="nl-NL" sz="2000" baseline="30000" dirty="0"/>
              <a:t>2</a:t>
            </a:r>
            <a:r>
              <a:rPr lang="nl-NL" sz="2000" dirty="0"/>
              <a:t> + 1Q</a:t>
            </a:r>
          </a:p>
          <a:p>
            <a:pPr marL="457200" indent="-457200">
              <a:buFont typeface="+mj-lt"/>
              <a:buAutoNum type="arabicParenR"/>
            </a:pPr>
            <a:r>
              <a:rPr lang="nl-NL" sz="2200" dirty="0"/>
              <a:t>Bereken tegen welke prijs het product wordt verkocht.</a:t>
            </a:r>
          </a:p>
          <a:p>
            <a:pPr marL="0" indent="0">
              <a:buNone/>
            </a:pPr>
            <a:r>
              <a:rPr lang="nl-NL" sz="2000" dirty="0"/>
              <a:t>Een ander bedrijf weet zichzelf tot schakel te maken naar de consument. Dit bedrijf trekt de onderhandelingsmacht over de prijs naar zich toe.</a:t>
            </a:r>
          </a:p>
          <a:p>
            <a:pPr marL="457200" indent="-457200">
              <a:buFont typeface="+mj-lt"/>
              <a:buAutoNum type="arabicParenR" startAt="2"/>
            </a:pPr>
            <a:r>
              <a:rPr lang="nl-NL" sz="2200" dirty="0"/>
              <a:t>Bereken welke prijs monopolist A nu zal moeten accepteren.</a:t>
            </a:r>
          </a:p>
          <a:p>
            <a:pPr marL="457200" indent="-457200">
              <a:buFont typeface="+mj-lt"/>
              <a:buAutoNum type="arabicParenR" startAt="2"/>
            </a:pPr>
            <a:r>
              <a:rPr lang="nl-NL" sz="2200" dirty="0"/>
              <a:t>Arceer de toename van het totale surplus door de veranderde marktsituatie.</a:t>
            </a:r>
          </a:p>
        </p:txBody>
      </p:sp>
      <p:cxnSp>
        <p:nvCxnSpPr>
          <p:cNvPr id="5" name="Rechte verbindingslijn 4">
            <a:extLst>
              <a:ext uri="{FF2B5EF4-FFF2-40B4-BE49-F238E27FC236}">
                <a16:creationId xmlns:a16="http://schemas.microsoft.com/office/drawing/2014/main" id="{DDCAC9E7-5040-44FA-965A-F88E33761699}"/>
              </a:ext>
            </a:extLst>
          </p:cNvPr>
          <p:cNvCxnSpPr/>
          <p:nvPr/>
        </p:nvCxnSpPr>
        <p:spPr>
          <a:xfrm>
            <a:off x="7795237" y="2578189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Rechte verbindingslijn 5">
            <a:extLst>
              <a:ext uri="{FF2B5EF4-FFF2-40B4-BE49-F238E27FC236}">
                <a16:creationId xmlns:a16="http://schemas.microsoft.com/office/drawing/2014/main" id="{D69B6DE9-A3EF-4F3D-8F36-82CE9AEFD465}"/>
              </a:ext>
            </a:extLst>
          </p:cNvPr>
          <p:cNvCxnSpPr/>
          <p:nvPr/>
        </p:nvCxnSpPr>
        <p:spPr>
          <a:xfrm flipH="1">
            <a:off x="7777481" y="6106581"/>
            <a:ext cx="3636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7EDE1D32-6E36-4CDE-BB19-60E5D41CD281}"/>
              </a:ext>
            </a:extLst>
          </p:cNvPr>
          <p:cNvCxnSpPr/>
          <p:nvPr/>
        </p:nvCxnSpPr>
        <p:spPr>
          <a:xfrm>
            <a:off x="7795237" y="2578189"/>
            <a:ext cx="3592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972BB159-204C-4BB3-A522-E513EBC4E7A1}"/>
              </a:ext>
            </a:extLst>
          </p:cNvPr>
          <p:cNvCxnSpPr/>
          <p:nvPr/>
        </p:nvCxnSpPr>
        <p:spPr>
          <a:xfrm>
            <a:off x="7795237" y="3283867"/>
            <a:ext cx="3592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FA6E6753-504D-4C45-900C-FD35BD5C532B}"/>
              </a:ext>
            </a:extLst>
          </p:cNvPr>
          <p:cNvCxnSpPr/>
          <p:nvPr/>
        </p:nvCxnSpPr>
        <p:spPr>
          <a:xfrm>
            <a:off x="7795237" y="3989545"/>
            <a:ext cx="3592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B9C20DAE-F74B-4488-8E12-189FCA470EB5}"/>
              </a:ext>
            </a:extLst>
          </p:cNvPr>
          <p:cNvCxnSpPr/>
          <p:nvPr/>
        </p:nvCxnSpPr>
        <p:spPr>
          <a:xfrm>
            <a:off x="7795237" y="4695223"/>
            <a:ext cx="3592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19F01E58-C656-4FBB-B72C-3E1659867C69}"/>
              </a:ext>
            </a:extLst>
          </p:cNvPr>
          <p:cNvCxnSpPr/>
          <p:nvPr/>
        </p:nvCxnSpPr>
        <p:spPr>
          <a:xfrm>
            <a:off x="7795237" y="5400901"/>
            <a:ext cx="3592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54BA1584-72DF-4EAF-8AF6-956341FDE95E}"/>
              </a:ext>
            </a:extLst>
          </p:cNvPr>
          <p:cNvCxnSpPr/>
          <p:nvPr/>
        </p:nvCxnSpPr>
        <p:spPr>
          <a:xfrm>
            <a:off x="8515317" y="2578189"/>
            <a:ext cx="0" cy="352839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>
            <a:extLst>
              <a:ext uri="{FF2B5EF4-FFF2-40B4-BE49-F238E27FC236}">
                <a16:creationId xmlns:a16="http://schemas.microsoft.com/office/drawing/2014/main" id="{9DB311E3-DC15-4492-9147-43138D5C48A5}"/>
              </a:ext>
            </a:extLst>
          </p:cNvPr>
          <p:cNvCxnSpPr/>
          <p:nvPr/>
        </p:nvCxnSpPr>
        <p:spPr>
          <a:xfrm>
            <a:off x="9235397" y="2578189"/>
            <a:ext cx="0" cy="352839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D41A640A-0530-4B05-B09E-713E571DAD38}"/>
              </a:ext>
            </a:extLst>
          </p:cNvPr>
          <p:cNvCxnSpPr/>
          <p:nvPr/>
        </p:nvCxnSpPr>
        <p:spPr>
          <a:xfrm>
            <a:off x="9955477" y="2578189"/>
            <a:ext cx="0" cy="352839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0E223731-BCB5-426E-A9BA-C6EA2F605D6A}"/>
              </a:ext>
            </a:extLst>
          </p:cNvPr>
          <p:cNvCxnSpPr/>
          <p:nvPr/>
        </p:nvCxnSpPr>
        <p:spPr>
          <a:xfrm>
            <a:off x="10675557" y="2578189"/>
            <a:ext cx="0" cy="352839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3A59ADA4-ECD4-4FEF-9A67-5FC25DF13ED6}"/>
              </a:ext>
            </a:extLst>
          </p:cNvPr>
          <p:cNvCxnSpPr/>
          <p:nvPr/>
        </p:nvCxnSpPr>
        <p:spPr>
          <a:xfrm>
            <a:off x="11395637" y="2578189"/>
            <a:ext cx="0" cy="352839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vak 16">
            <a:extLst>
              <a:ext uri="{FF2B5EF4-FFF2-40B4-BE49-F238E27FC236}">
                <a16:creationId xmlns:a16="http://schemas.microsoft.com/office/drawing/2014/main" id="{C99E1F1A-AC11-43AA-BE2D-C0B9B18465A7}"/>
              </a:ext>
            </a:extLst>
          </p:cNvPr>
          <p:cNvSpPr txBox="1"/>
          <p:nvPr/>
        </p:nvSpPr>
        <p:spPr>
          <a:xfrm>
            <a:off x="7490573" y="5251816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2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8D87CB80-F172-41C3-87D1-741EEDE265EE}"/>
              </a:ext>
            </a:extLst>
          </p:cNvPr>
          <p:cNvSpPr txBox="1"/>
          <p:nvPr/>
        </p:nvSpPr>
        <p:spPr>
          <a:xfrm>
            <a:off x="7490573" y="4531736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4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44394D18-B89E-41DD-BF19-DCD73769A9FB}"/>
              </a:ext>
            </a:extLst>
          </p:cNvPr>
          <p:cNvSpPr txBox="1"/>
          <p:nvPr/>
        </p:nvSpPr>
        <p:spPr>
          <a:xfrm>
            <a:off x="7490573" y="3827678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6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F8E50848-569A-456C-ACAF-08B2D8648124}"/>
              </a:ext>
            </a:extLst>
          </p:cNvPr>
          <p:cNvSpPr txBox="1"/>
          <p:nvPr/>
        </p:nvSpPr>
        <p:spPr>
          <a:xfrm>
            <a:off x="7490573" y="3126299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8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988645A7-5EDD-4EA0-82BD-442F39EF28DF}"/>
              </a:ext>
            </a:extLst>
          </p:cNvPr>
          <p:cNvSpPr txBox="1"/>
          <p:nvPr/>
        </p:nvSpPr>
        <p:spPr>
          <a:xfrm>
            <a:off x="7376760" y="2415511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10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822923FA-E21D-4D6C-B929-6C9ED1F9865A}"/>
              </a:ext>
            </a:extLst>
          </p:cNvPr>
          <p:cNvSpPr txBox="1"/>
          <p:nvPr/>
        </p:nvSpPr>
        <p:spPr>
          <a:xfrm>
            <a:off x="8260805" y="611327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100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7716B90B-B649-4B2A-8B0E-CBC268319319}"/>
              </a:ext>
            </a:extLst>
          </p:cNvPr>
          <p:cNvSpPr txBox="1"/>
          <p:nvPr/>
        </p:nvSpPr>
        <p:spPr>
          <a:xfrm>
            <a:off x="8976731" y="611327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200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F5EDFF72-FD6C-41D9-B730-F2BFC6D72505}"/>
              </a:ext>
            </a:extLst>
          </p:cNvPr>
          <p:cNvSpPr txBox="1"/>
          <p:nvPr/>
        </p:nvSpPr>
        <p:spPr>
          <a:xfrm>
            <a:off x="9696811" y="611327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300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5EAEFA29-79EE-4F9B-8F6F-674BE3FE937C}"/>
              </a:ext>
            </a:extLst>
          </p:cNvPr>
          <p:cNvSpPr txBox="1"/>
          <p:nvPr/>
        </p:nvSpPr>
        <p:spPr>
          <a:xfrm>
            <a:off x="10416891" y="611327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400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6D0DC700-2F38-4EAA-B7B1-DD073B8AAD64}"/>
              </a:ext>
            </a:extLst>
          </p:cNvPr>
          <p:cNvSpPr txBox="1"/>
          <p:nvPr/>
        </p:nvSpPr>
        <p:spPr>
          <a:xfrm>
            <a:off x="9690204" y="6519446"/>
            <a:ext cx="19111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hoeveelheid × mln.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1720C383-F083-4E04-8839-40F80E1E9077}"/>
              </a:ext>
            </a:extLst>
          </p:cNvPr>
          <p:cNvSpPr txBox="1"/>
          <p:nvPr/>
        </p:nvSpPr>
        <p:spPr>
          <a:xfrm rot="16200000">
            <a:off x="6934894" y="2803492"/>
            <a:ext cx="7612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euro’s</a:t>
            </a: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C34FF8D3-23AF-4206-A018-A8893B850C01}"/>
              </a:ext>
            </a:extLst>
          </p:cNvPr>
          <p:cNvSpPr txBox="1"/>
          <p:nvPr/>
        </p:nvSpPr>
        <p:spPr>
          <a:xfrm>
            <a:off x="11138999" y="611327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500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19516636-6705-4CA1-9504-EBF4D465B28B}"/>
              </a:ext>
            </a:extLst>
          </p:cNvPr>
          <p:cNvSpPr txBox="1"/>
          <p:nvPr/>
        </p:nvSpPr>
        <p:spPr>
          <a:xfrm>
            <a:off x="5411357" y="905691"/>
            <a:ext cx="13692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Prijs in euro’s</a:t>
            </a:r>
            <a:br>
              <a:rPr lang="nl-NL" sz="1400" dirty="0"/>
            </a:br>
            <a:r>
              <a:rPr lang="nl-NL" sz="1400" dirty="0"/>
              <a:t>Q in mln. stuks</a:t>
            </a:r>
          </a:p>
        </p:txBody>
      </p:sp>
    </p:spTree>
    <p:extLst>
      <p:ext uri="{BB962C8B-B14F-4D97-AF65-F5344CB8AC3E}">
        <p14:creationId xmlns:p14="http://schemas.microsoft.com/office/powerpoint/2010/main" val="331493545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F6204C1-69E5-4A16-8114-DC34F2C192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5570546" cy="6222125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nl-NL" sz="2000" dirty="0"/>
              <a:t>Monopolist A, streeft naar </a:t>
            </a:r>
            <a:r>
              <a:rPr lang="nl-NL" sz="2000" dirty="0" err="1"/>
              <a:t>TW</a:t>
            </a:r>
            <a:r>
              <a:rPr lang="nl-NL" sz="2000" baseline="-25000" dirty="0" err="1"/>
              <a:t>max</a:t>
            </a:r>
            <a:r>
              <a:rPr lang="nl-NL" sz="2000" dirty="0"/>
              <a:t>: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nl-NL" sz="2000" dirty="0" err="1"/>
              <a:t>Q</a:t>
            </a:r>
            <a:r>
              <a:rPr lang="nl-NL" sz="2000" baseline="-25000" dirty="0" err="1"/>
              <a:t>v</a:t>
            </a:r>
            <a:r>
              <a:rPr lang="nl-NL" sz="2000" dirty="0"/>
              <a:t> = -50P + 500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nl-NL" sz="2000" dirty="0"/>
              <a:t>TVK = 0,005Q</a:t>
            </a:r>
            <a:r>
              <a:rPr lang="nl-NL" sz="2000" baseline="30000" dirty="0"/>
              <a:t>2</a:t>
            </a:r>
            <a:r>
              <a:rPr lang="nl-NL" sz="2000" dirty="0"/>
              <a:t> + 1Q</a:t>
            </a:r>
          </a:p>
          <a:p>
            <a:pPr marL="457200" indent="-457200">
              <a:buFont typeface="+mj-lt"/>
              <a:buAutoNum type="arabicParenR"/>
            </a:pPr>
            <a:r>
              <a:rPr lang="nl-NL" sz="2200" dirty="0"/>
              <a:t>Bereken tegen welke prijs het product wordt verkocht.</a:t>
            </a:r>
          </a:p>
        </p:txBody>
      </p:sp>
      <p:cxnSp>
        <p:nvCxnSpPr>
          <p:cNvPr id="6" name="Rechte verbindingslijn 5">
            <a:extLst>
              <a:ext uri="{FF2B5EF4-FFF2-40B4-BE49-F238E27FC236}">
                <a16:creationId xmlns:a16="http://schemas.microsoft.com/office/drawing/2014/main" id="{D69B6DE9-A3EF-4F3D-8F36-82CE9AEFD465}"/>
              </a:ext>
            </a:extLst>
          </p:cNvPr>
          <p:cNvCxnSpPr/>
          <p:nvPr/>
        </p:nvCxnSpPr>
        <p:spPr>
          <a:xfrm flipH="1">
            <a:off x="7777481" y="6106581"/>
            <a:ext cx="3636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7EDE1D32-6E36-4CDE-BB19-60E5D41CD281}"/>
              </a:ext>
            </a:extLst>
          </p:cNvPr>
          <p:cNvCxnSpPr/>
          <p:nvPr/>
        </p:nvCxnSpPr>
        <p:spPr>
          <a:xfrm>
            <a:off x="7795237" y="2578189"/>
            <a:ext cx="3592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972BB159-204C-4BB3-A522-E513EBC4E7A1}"/>
              </a:ext>
            </a:extLst>
          </p:cNvPr>
          <p:cNvCxnSpPr/>
          <p:nvPr/>
        </p:nvCxnSpPr>
        <p:spPr>
          <a:xfrm>
            <a:off x="7795237" y="3283867"/>
            <a:ext cx="3592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FA6E6753-504D-4C45-900C-FD35BD5C532B}"/>
              </a:ext>
            </a:extLst>
          </p:cNvPr>
          <p:cNvCxnSpPr/>
          <p:nvPr/>
        </p:nvCxnSpPr>
        <p:spPr>
          <a:xfrm>
            <a:off x="7795237" y="3989545"/>
            <a:ext cx="3592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B9C20DAE-F74B-4488-8E12-189FCA470EB5}"/>
              </a:ext>
            </a:extLst>
          </p:cNvPr>
          <p:cNvCxnSpPr/>
          <p:nvPr/>
        </p:nvCxnSpPr>
        <p:spPr>
          <a:xfrm>
            <a:off x="7795237" y="4695223"/>
            <a:ext cx="3592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19F01E58-C656-4FBB-B72C-3E1659867C69}"/>
              </a:ext>
            </a:extLst>
          </p:cNvPr>
          <p:cNvCxnSpPr/>
          <p:nvPr/>
        </p:nvCxnSpPr>
        <p:spPr>
          <a:xfrm>
            <a:off x="7795237" y="5400901"/>
            <a:ext cx="3592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54BA1584-72DF-4EAF-8AF6-956341FDE95E}"/>
              </a:ext>
            </a:extLst>
          </p:cNvPr>
          <p:cNvCxnSpPr/>
          <p:nvPr/>
        </p:nvCxnSpPr>
        <p:spPr>
          <a:xfrm>
            <a:off x="8515317" y="2578189"/>
            <a:ext cx="0" cy="352839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>
            <a:extLst>
              <a:ext uri="{FF2B5EF4-FFF2-40B4-BE49-F238E27FC236}">
                <a16:creationId xmlns:a16="http://schemas.microsoft.com/office/drawing/2014/main" id="{9DB311E3-DC15-4492-9147-43138D5C48A5}"/>
              </a:ext>
            </a:extLst>
          </p:cNvPr>
          <p:cNvCxnSpPr/>
          <p:nvPr/>
        </p:nvCxnSpPr>
        <p:spPr>
          <a:xfrm>
            <a:off x="9235397" y="2578189"/>
            <a:ext cx="0" cy="352839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D41A640A-0530-4B05-B09E-713E571DAD38}"/>
              </a:ext>
            </a:extLst>
          </p:cNvPr>
          <p:cNvCxnSpPr/>
          <p:nvPr/>
        </p:nvCxnSpPr>
        <p:spPr>
          <a:xfrm>
            <a:off x="9955477" y="2578189"/>
            <a:ext cx="0" cy="352839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0E223731-BCB5-426E-A9BA-C6EA2F605D6A}"/>
              </a:ext>
            </a:extLst>
          </p:cNvPr>
          <p:cNvCxnSpPr/>
          <p:nvPr/>
        </p:nvCxnSpPr>
        <p:spPr>
          <a:xfrm>
            <a:off x="10675557" y="2578189"/>
            <a:ext cx="0" cy="352839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3A59ADA4-ECD4-4FEF-9A67-5FC25DF13ED6}"/>
              </a:ext>
            </a:extLst>
          </p:cNvPr>
          <p:cNvCxnSpPr/>
          <p:nvPr/>
        </p:nvCxnSpPr>
        <p:spPr>
          <a:xfrm>
            <a:off x="11395637" y="2578189"/>
            <a:ext cx="0" cy="352839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vak 16">
            <a:extLst>
              <a:ext uri="{FF2B5EF4-FFF2-40B4-BE49-F238E27FC236}">
                <a16:creationId xmlns:a16="http://schemas.microsoft.com/office/drawing/2014/main" id="{C99E1F1A-AC11-43AA-BE2D-C0B9B18465A7}"/>
              </a:ext>
            </a:extLst>
          </p:cNvPr>
          <p:cNvSpPr txBox="1"/>
          <p:nvPr/>
        </p:nvSpPr>
        <p:spPr>
          <a:xfrm>
            <a:off x="7490573" y="5251816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2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8D87CB80-F172-41C3-87D1-741EEDE265EE}"/>
              </a:ext>
            </a:extLst>
          </p:cNvPr>
          <p:cNvSpPr txBox="1"/>
          <p:nvPr/>
        </p:nvSpPr>
        <p:spPr>
          <a:xfrm>
            <a:off x="7490573" y="4531736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4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44394D18-B89E-41DD-BF19-DCD73769A9FB}"/>
              </a:ext>
            </a:extLst>
          </p:cNvPr>
          <p:cNvSpPr txBox="1"/>
          <p:nvPr/>
        </p:nvSpPr>
        <p:spPr>
          <a:xfrm>
            <a:off x="7490573" y="3827678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6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F8E50848-569A-456C-ACAF-08B2D8648124}"/>
              </a:ext>
            </a:extLst>
          </p:cNvPr>
          <p:cNvSpPr txBox="1"/>
          <p:nvPr/>
        </p:nvSpPr>
        <p:spPr>
          <a:xfrm>
            <a:off x="7490573" y="3126299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8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988645A7-5EDD-4EA0-82BD-442F39EF28DF}"/>
              </a:ext>
            </a:extLst>
          </p:cNvPr>
          <p:cNvSpPr txBox="1"/>
          <p:nvPr/>
        </p:nvSpPr>
        <p:spPr>
          <a:xfrm>
            <a:off x="7376760" y="2415511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10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822923FA-E21D-4D6C-B929-6C9ED1F9865A}"/>
              </a:ext>
            </a:extLst>
          </p:cNvPr>
          <p:cNvSpPr txBox="1"/>
          <p:nvPr/>
        </p:nvSpPr>
        <p:spPr>
          <a:xfrm>
            <a:off x="8260805" y="611327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100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7716B90B-B649-4B2A-8B0E-CBC268319319}"/>
              </a:ext>
            </a:extLst>
          </p:cNvPr>
          <p:cNvSpPr txBox="1"/>
          <p:nvPr/>
        </p:nvSpPr>
        <p:spPr>
          <a:xfrm>
            <a:off x="8976731" y="611327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200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F5EDFF72-FD6C-41D9-B730-F2BFC6D72505}"/>
              </a:ext>
            </a:extLst>
          </p:cNvPr>
          <p:cNvSpPr txBox="1"/>
          <p:nvPr/>
        </p:nvSpPr>
        <p:spPr>
          <a:xfrm>
            <a:off x="9696811" y="611327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300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5EAEFA29-79EE-4F9B-8F6F-674BE3FE937C}"/>
              </a:ext>
            </a:extLst>
          </p:cNvPr>
          <p:cNvSpPr txBox="1"/>
          <p:nvPr/>
        </p:nvSpPr>
        <p:spPr>
          <a:xfrm>
            <a:off x="10416891" y="611327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400</a:t>
            </a:r>
          </a:p>
        </p:txBody>
      </p:sp>
      <p:cxnSp>
        <p:nvCxnSpPr>
          <p:cNvPr id="26" name="Rechte verbindingslijn 25">
            <a:extLst>
              <a:ext uri="{FF2B5EF4-FFF2-40B4-BE49-F238E27FC236}">
                <a16:creationId xmlns:a16="http://schemas.microsoft.com/office/drawing/2014/main" id="{31207219-6788-4B74-9A25-DF2433F969B7}"/>
              </a:ext>
            </a:extLst>
          </p:cNvPr>
          <p:cNvCxnSpPr/>
          <p:nvPr/>
        </p:nvCxnSpPr>
        <p:spPr>
          <a:xfrm>
            <a:off x="7795237" y="2578189"/>
            <a:ext cx="3600400" cy="3528392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7" name="Tekstvak 26">
            <a:extLst>
              <a:ext uri="{FF2B5EF4-FFF2-40B4-BE49-F238E27FC236}">
                <a16:creationId xmlns:a16="http://schemas.microsoft.com/office/drawing/2014/main" id="{6D0DC700-2F38-4EAA-B7B1-DD073B8AAD64}"/>
              </a:ext>
            </a:extLst>
          </p:cNvPr>
          <p:cNvSpPr txBox="1"/>
          <p:nvPr/>
        </p:nvSpPr>
        <p:spPr>
          <a:xfrm>
            <a:off x="9690204" y="6519446"/>
            <a:ext cx="19111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hoeveelheid × mln.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1720C383-F083-4E04-8839-40F80E1E9077}"/>
              </a:ext>
            </a:extLst>
          </p:cNvPr>
          <p:cNvSpPr txBox="1"/>
          <p:nvPr/>
        </p:nvSpPr>
        <p:spPr>
          <a:xfrm rot="16200000">
            <a:off x="6934894" y="2803492"/>
            <a:ext cx="7612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euro’s</a:t>
            </a:r>
          </a:p>
        </p:txBody>
      </p:sp>
      <p:cxnSp>
        <p:nvCxnSpPr>
          <p:cNvPr id="29" name="Rechte verbindingslijn 28">
            <a:extLst>
              <a:ext uri="{FF2B5EF4-FFF2-40B4-BE49-F238E27FC236}">
                <a16:creationId xmlns:a16="http://schemas.microsoft.com/office/drawing/2014/main" id="{D8D07DB1-573B-45CC-B7CD-AF329F591FCF}"/>
              </a:ext>
            </a:extLst>
          </p:cNvPr>
          <p:cNvCxnSpPr>
            <a:cxnSpLocks/>
            <a:stCxn id="21" idx="3"/>
          </p:cNvCxnSpPr>
          <p:nvPr/>
        </p:nvCxnSpPr>
        <p:spPr>
          <a:xfrm>
            <a:off x="7789052" y="2584788"/>
            <a:ext cx="2016799" cy="3929223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0" name="Rechthoek 29">
            <a:extLst>
              <a:ext uri="{FF2B5EF4-FFF2-40B4-BE49-F238E27FC236}">
                <a16:creationId xmlns:a16="http://schemas.microsoft.com/office/drawing/2014/main" id="{006C3AAA-E541-43CE-BC78-5120A6854FDB}"/>
              </a:ext>
            </a:extLst>
          </p:cNvPr>
          <p:cNvSpPr/>
          <p:nvPr/>
        </p:nvSpPr>
        <p:spPr>
          <a:xfrm>
            <a:off x="9450914" y="5731712"/>
            <a:ext cx="5565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MO</a:t>
            </a:r>
          </a:p>
        </p:txBody>
      </p:sp>
      <p:sp>
        <p:nvSpPr>
          <p:cNvPr id="31" name="Rechthoek 30">
            <a:extLst>
              <a:ext uri="{FF2B5EF4-FFF2-40B4-BE49-F238E27FC236}">
                <a16:creationId xmlns:a16="http://schemas.microsoft.com/office/drawing/2014/main" id="{587561D0-0B21-409F-8C05-C8E8F748AB02}"/>
              </a:ext>
            </a:extLst>
          </p:cNvPr>
          <p:cNvSpPr/>
          <p:nvPr/>
        </p:nvSpPr>
        <p:spPr>
          <a:xfrm>
            <a:off x="11089789" y="5590370"/>
            <a:ext cx="5437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GO</a:t>
            </a:r>
          </a:p>
        </p:txBody>
      </p:sp>
      <p:cxnSp>
        <p:nvCxnSpPr>
          <p:cNvPr id="32" name="Rechte verbindingslijn 31">
            <a:extLst>
              <a:ext uri="{FF2B5EF4-FFF2-40B4-BE49-F238E27FC236}">
                <a16:creationId xmlns:a16="http://schemas.microsoft.com/office/drawing/2014/main" id="{743167BE-3960-4643-87AB-1256D64754AA}"/>
              </a:ext>
            </a:extLst>
          </p:cNvPr>
          <p:cNvCxnSpPr>
            <a:cxnSpLocks/>
          </p:cNvCxnSpPr>
          <p:nvPr/>
        </p:nvCxnSpPr>
        <p:spPr>
          <a:xfrm flipV="1">
            <a:off x="7802880" y="3988526"/>
            <a:ext cx="3587931" cy="1776548"/>
          </a:xfrm>
          <a:prstGeom prst="line">
            <a:avLst/>
          </a:prstGeom>
          <a:ln w="38100">
            <a:solidFill>
              <a:srgbClr val="1A80B6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3" name="Rechthoek 32">
            <a:extLst>
              <a:ext uri="{FF2B5EF4-FFF2-40B4-BE49-F238E27FC236}">
                <a16:creationId xmlns:a16="http://schemas.microsoft.com/office/drawing/2014/main" id="{CBFB860A-6B34-4C8A-8A0C-F2679A43B40B}"/>
              </a:ext>
            </a:extLst>
          </p:cNvPr>
          <p:cNvSpPr/>
          <p:nvPr/>
        </p:nvSpPr>
        <p:spPr>
          <a:xfrm>
            <a:off x="10966974" y="3683226"/>
            <a:ext cx="49244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600" dirty="0"/>
              <a:t>MK</a:t>
            </a:r>
          </a:p>
        </p:txBody>
      </p:sp>
      <p:cxnSp>
        <p:nvCxnSpPr>
          <p:cNvPr id="36" name="Rechte verbindingslijn 35">
            <a:extLst>
              <a:ext uri="{FF2B5EF4-FFF2-40B4-BE49-F238E27FC236}">
                <a16:creationId xmlns:a16="http://schemas.microsoft.com/office/drawing/2014/main" id="{6F950354-4D52-491E-9697-44680EC1F7C0}"/>
              </a:ext>
            </a:extLst>
          </p:cNvPr>
          <p:cNvCxnSpPr>
            <a:cxnSpLocks/>
          </p:cNvCxnSpPr>
          <p:nvPr/>
        </p:nvCxnSpPr>
        <p:spPr>
          <a:xfrm flipH="1">
            <a:off x="9075739" y="5230014"/>
            <a:ext cx="3998" cy="864000"/>
          </a:xfrm>
          <a:prstGeom prst="line">
            <a:avLst/>
          </a:prstGeom>
          <a:ln w="22225">
            <a:solidFill>
              <a:srgbClr val="C0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5-puntige ster 58">
            <a:extLst>
              <a:ext uri="{FF2B5EF4-FFF2-40B4-BE49-F238E27FC236}">
                <a16:creationId xmlns:a16="http://schemas.microsoft.com/office/drawing/2014/main" id="{71559C00-A8D1-4210-8ADE-4E75891C3F63}"/>
              </a:ext>
            </a:extLst>
          </p:cNvPr>
          <p:cNvSpPr/>
          <p:nvPr/>
        </p:nvSpPr>
        <p:spPr>
          <a:xfrm>
            <a:off x="8926645" y="4966535"/>
            <a:ext cx="308398" cy="281649"/>
          </a:xfrm>
          <a:prstGeom prst="star5">
            <a:avLst/>
          </a:prstGeom>
          <a:solidFill>
            <a:srgbClr val="C00000">
              <a:alpha val="8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8" name="Rechthoek 37">
            <a:extLst>
              <a:ext uri="{FF2B5EF4-FFF2-40B4-BE49-F238E27FC236}">
                <a16:creationId xmlns:a16="http://schemas.microsoft.com/office/drawing/2014/main" id="{D816ADB4-A9F9-4AF5-8600-3C770AA5C2F7}"/>
              </a:ext>
            </a:extLst>
          </p:cNvPr>
          <p:cNvSpPr/>
          <p:nvPr/>
        </p:nvSpPr>
        <p:spPr>
          <a:xfrm>
            <a:off x="8953825" y="6310660"/>
            <a:ext cx="36420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200" b="1" dirty="0">
                <a:solidFill>
                  <a:srgbClr val="C00000"/>
                </a:solidFill>
              </a:rPr>
              <a:t>Q*</a:t>
            </a:r>
          </a:p>
        </p:txBody>
      </p:sp>
      <p:cxnSp>
        <p:nvCxnSpPr>
          <p:cNvPr id="39" name="Rechte verbindingslijn 38">
            <a:extLst>
              <a:ext uri="{FF2B5EF4-FFF2-40B4-BE49-F238E27FC236}">
                <a16:creationId xmlns:a16="http://schemas.microsoft.com/office/drawing/2014/main" id="{B99668AF-87F4-416C-9094-08B970CB3025}"/>
              </a:ext>
            </a:extLst>
          </p:cNvPr>
          <p:cNvCxnSpPr>
            <a:cxnSpLocks/>
          </p:cNvCxnSpPr>
          <p:nvPr/>
        </p:nvCxnSpPr>
        <p:spPr>
          <a:xfrm flipH="1">
            <a:off x="7801737" y="3850705"/>
            <a:ext cx="1260000" cy="46"/>
          </a:xfrm>
          <a:prstGeom prst="line">
            <a:avLst/>
          </a:prstGeom>
          <a:ln w="25400">
            <a:solidFill>
              <a:srgbClr val="C00000"/>
            </a:solidFill>
            <a:prstDash val="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0" name="Rechthoek 39">
            <a:extLst>
              <a:ext uri="{FF2B5EF4-FFF2-40B4-BE49-F238E27FC236}">
                <a16:creationId xmlns:a16="http://schemas.microsoft.com/office/drawing/2014/main" id="{0E748AC8-2577-4AB6-8329-6A5D624ED944}"/>
              </a:ext>
            </a:extLst>
          </p:cNvPr>
          <p:cNvSpPr/>
          <p:nvPr/>
        </p:nvSpPr>
        <p:spPr>
          <a:xfrm>
            <a:off x="7242390" y="3716211"/>
            <a:ext cx="57740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200" b="1" dirty="0">
                <a:solidFill>
                  <a:srgbClr val="C00000"/>
                </a:solidFill>
              </a:rPr>
              <a:t>Prijs*</a:t>
            </a: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C34FF8D3-23AF-4206-A018-A8893B850C01}"/>
              </a:ext>
            </a:extLst>
          </p:cNvPr>
          <p:cNvSpPr txBox="1"/>
          <p:nvPr/>
        </p:nvSpPr>
        <p:spPr>
          <a:xfrm>
            <a:off x="11138999" y="611327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500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19516636-6705-4CA1-9504-EBF4D465B28B}"/>
              </a:ext>
            </a:extLst>
          </p:cNvPr>
          <p:cNvSpPr txBox="1"/>
          <p:nvPr/>
        </p:nvSpPr>
        <p:spPr>
          <a:xfrm>
            <a:off x="5411357" y="905691"/>
            <a:ext cx="13692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Prijs in euro’s</a:t>
            </a:r>
            <a:br>
              <a:rPr lang="nl-NL" sz="1400" dirty="0"/>
            </a:br>
            <a:r>
              <a:rPr lang="nl-NL" sz="1400" dirty="0"/>
              <a:t>Q in mln. stuks</a:t>
            </a:r>
          </a:p>
        </p:txBody>
      </p:sp>
      <p:sp>
        <p:nvSpPr>
          <p:cNvPr id="43" name="Rechthoek 42">
            <a:extLst>
              <a:ext uri="{FF2B5EF4-FFF2-40B4-BE49-F238E27FC236}">
                <a16:creationId xmlns:a16="http://schemas.microsoft.com/office/drawing/2014/main" id="{D3510991-E9E9-47BD-AA03-45406961D3FB}"/>
              </a:ext>
            </a:extLst>
          </p:cNvPr>
          <p:cNvSpPr/>
          <p:nvPr/>
        </p:nvSpPr>
        <p:spPr>
          <a:xfrm>
            <a:off x="1460938" y="2415511"/>
            <a:ext cx="5570546" cy="4211711"/>
          </a:xfrm>
          <a:prstGeom prst="rect">
            <a:avLst/>
          </a:prstGeom>
          <a:solidFill>
            <a:srgbClr val="258812"/>
          </a:solidFill>
          <a:ln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nl-NL" dirty="0"/>
              <a:t>&gt;&gt; Bereken en teken MO </a:t>
            </a:r>
          </a:p>
          <a:p>
            <a:r>
              <a:rPr lang="nl-NL" dirty="0"/>
              <a:t>	MO = -0,04Q + 10</a:t>
            </a:r>
          </a:p>
          <a:p>
            <a:r>
              <a:rPr lang="nl-NL" dirty="0"/>
              <a:t>&gt;&gt; Bereken en teken MK </a:t>
            </a:r>
          </a:p>
          <a:p>
            <a:r>
              <a:rPr lang="nl-NL" dirty="0"/>
              <a:t>	MK = 0,01Q + 1</a:t>
            </a:r>
          </a:p>
          <a:p>
            <a:endParaRPr lang="nl-NL" dirty="0"/>
          </a:p>
          <a:p>
            <a:r>
              <a:rPr lang="nl-NL" dirty="0"/>
              <a:t>&gt;&gt; Maximale winst bij MO = MK</a:t>
            </a:r>
          </a:p>
          <a:p>
            <a:r>
              <a:rPr lang="nl-NL" dirty="0"/>
              <a:t>	Q = 180</a:t>
            </a:r>
          </a:p>
          <a:p>
            <a:r>
              <a:rPr lang="nl-NL" dirty="0"/>
              <a:t>	P = 6,40</a:t>
            </a:r>
          </a:p>
        </p:txBody>
      </p:sp>
      <p:cxnSp>
        <p:nvCxnSpPr>
          <p:cNvPr id="44" name="Rechte verbindingslijn 43">
            <a:extLst>
              <a:ext uri="{FF2B5EF4-FFF2-40B4-BE49-F238E27FC236}">
                <a16:creationId xmlns:a16="http://schemas.microsoft.com/office/drawing/2014/main" id="{219AFDD5-3487-4E96-987C-53F7FD63E6F7}"/>
              </a:ext>
            </a:extLst>
          </p:cNvPr>
          <p:cNvCxnSpPr>
            <a:cxnSpLocks/>
          </p:cNvCxnSpPr>
          <p:nvPr/>
        </p:nvCxnSpPr>
        <p:spPr>
          <a:xfrm flipH="1">
            <a:off x="9077838" y="3851412"/>
            <a:ext cx="3998" cy="2232000"/>
          </a:xfrm>
          <a:prstGeom prst="line">
            <a:avLst/>
          </a:prstGeom>
          <a:ln w="22225">
            <a:solidFill>
              <a:srgbClr val="C0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Ovaal 33">
            <a:extLst>
              <a:ext uri="{FF2B5EF4-FFF2-40B4-BE49-F238E27FC236}">
                <a16:creationId xmlns:a16="http://schemas.microsoft.com/office/drawing/2014/main" id="{17C92F3C-56F4-420A-A6B8-ADC03BF806E0}"/>
              </a:ext>
            </a:extLst>
          </p:cNvPr>
          <p:cNvSpPr/>
          <p:nvPr/>
        </p:nvSpPr>
        <p:spPr>
          <a:xfrm>
            <a:off x="9014925" y="3785839"/>
            <a:ext cx="108000" cy="1080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5" name="Rechte verbindingslijn 4">
            <a:extLst>
              <a:ext uri="{FF2B5EF4-FFF2-40B4-BE49-F238E27FC236}">
                <a16:creationId xmlns:a16="http://schemas.microsoft.com/office/drawing/2014/main" id="{DDCAC9E7-5040-44FA-965A-F88E33761699}"/>
              </a:ext>
            </a:extLst>
          </p:cNvPr>
          <p:cNvCxnSpPr/>
          <p:nvPr/>
        </p:nvCxnSpPr>
        <p:spPr>
          <a:xfrm>
            <a:off x="7795237" y="2578189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4310212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17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75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250"/>
                            </p:stCondLst>
                            <p:childTnLst>
                              <p:par>
                                <p:cTn id="8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1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40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3" grpId="0"/>
      <p:bldP spid="37" grpId="0" animBg="1"/>
      <p:bldP spid="38" grpId="0"/>
      <p:bldP spid="40" grpId="0"/>
      <p:bldP spid="43" grpId="0" animBg="1"/>
      <p:bldP spid="3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rije vorm: vorm 1">
            <a:extLst>
              <a:ext uri="{FF2B5EF4-FFF2-40B4-BE49-F238E27FC236}">
                <a16:creationId xmlns:a16="http://schemas.microsoft.com/office/drawing/2014/main" id="{36244864-65FB-4B28-94D9-C68E3ECEB551}"/>
              </a:ext>
            </a:extLst>
          </p:cNvPr>
          <p:cNvSpPr/>
          <p:nvPr/>
        </p:nvSpPr>
        <p:spPr>
          <a:xfrm>
            <a:off x="7796213" y="3843338"/>
            <a:ext cx="1285875" cy="1914525"/>
          </a:xfrm>
          <a:custGeom>
            <a:avLst/>
            <a:gdLst>
              <a:gd name="connsiteX0" fmla="*/ 0 w 1285875"/>
              <a:gd name="connsiteY0" fmla="*/ 0 h 1914525"/>
              <a:gd name="connsiteX1" fmla="*/ 0 w 1285875"/>
              <a:gd name="connsiteY1" fmla="*/ 1914525 h 1914525"/>
              <a:gd name="connsiteX2" fmla="*/ 1285875 w 1285875"/>
              <a:gd name="connsiteY2" fmla="*/ 1290637 h 1914525"/>
              <a:gd name="connsiteX3" fmla="*/ 1276350 w 1285875"/>
              <a:gd name="connsiteY3" fmla="*/ 0 h 1914525"/>
              <a:gd name="connsiteX4" fmla="*/ 0 w 1285875"/>
              <a:gd name="connsiteY4" fmla="*/ 0 h 1914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5875" h="1914525">
                <a:moveTo>
                  <a:pt x="0" y="0"/>
                </a:moveTo>
                <a:lnTo>
                  <a:pt x="0" y="1914525"/>
                </a:lnTo>
                <a:lnTo>
                  <a:pt x="1285875" y="1290637"/>
                </a:lnTo>
                <a:lnTo>
                  <a:pt x="1276350" y="0"/>
                </a:lnTo>
                <a:lnTo>
                  <a:pt x="0" y="0"/>
                </a:lnTo>
                <a:close/>
              </a:path>
            </a:pathLst>
          </a:custGeom>
          <a:pattFill prst="narVert">
            <a:fgClr>
              <a:srgbClr val="7030A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Vrije vorm: vorm 33">
            <a:extLst>
              <a:ext uri="{FF2B5EF4-FFF2-40B4-BE49-F238E27FC236}">
                <a16:creationId xmlns:a16="http://schemas.microsoft.com/office/drawing/2014/main" id="{551500FA-98BC-4BBD-A83D-2C1E1715284C}"/>
              </a:ext>
            </a:extLst>
          </p:cNvPr>
          <p:cNvSpPr/>
          <p:nvPr/>
        </p:nvSpPr>
        <p:spPr>
          <a:xfrm>
            <a:off x="7797538" y="4699755"/>
            <a:ext cx="2152650" cy="1079500"/>
          </a:xfrm>
          <a:custGeom>
            <a:avLst/>
            <a:gdLst>
              <a:gd name="connsiteX0" fmla="*/ 0 w 2152650"/>
              <a:gd name="connsiteY0" fmla="*/ 0 h 1079500"/>
              <a:gd name="connsiteX1" fmla="*/ 2152650 w 2152650"/>
              <a:gd name="connsiteY1" fmla="*/ 0 h 1079500"/>
              <a:gd name="connsiteX2" fmla="*/ 6350 w 2152650"/>
              <a:gd name="connsiteY2" fmla="*/ 1079500 h 1079500"/>
              <a:gd name="connsiteX3" fmla="*/ 0 w 2152650"/>
              <a:gd name="connsiteY3" fmla="*/ 0 h 1079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52650" h="1079500">
                <a:moveTo>
                  <a:pt x="0" y="0"/>
                </a:moveTo>
                <a:lnTo>
                  <a:pt x="2152650" y="0"/>
                </a:lnTo>
                <a:lnTo>
                  <a:pt x="6350" y="1079500"/>
                </a:lnTo>
                <a:cubicBezTo>
                  <a:pt x="4233" y="719667"/>
                  <a:pt x="2117" y="359833"/>
                  <a:pt x="0" y="0"/>
                </a:cubicBezTo>
                <a:close/>
              </a:path>
            </a:pathLst>
          </a:custGeom>
          <a:pattFill prst="dkVert">
            <a:fgClr>
              <a:srgbClr val="7030A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Vrije vorm: vorm 3">
            <a:extLst>
              <a:ext uri="{FF2B5EF4-FFF2-40B4-BE49-F238E27FC236}">
                <a16:creationId xmlns:a16="http://schemas.microsoft.com/office/drawing/2014/main" id="{CE0651B2-239F-45AD-878E-F12AF642DC94}"/>
              </a:ext>
            </a:extLst>
          </p:cNvPr>
          <p:cNvSpPr/>
          <p:nvPr/>
        </p:nvSpPr>
        <p:spPr>
          <a:xfrm>
            <a:off x="7801737" y="2592153"/>
            <a:ext cx="1272594" cy="1257036"/>
          </a:xfrm>
          <a:custGeom>
            <a:avLst/>
            <a:gdLst>
              <a:gd name="connsiteX0" fmla="*/ 0 w 1450975"/>
              <a:gd name="connsiteY0" fmla="*/ 0 h 1419225"/>
              <a:gd name="connsiteX1" fmla="*/ 0 w 1450975"/>
              <a:gd name="connsiteY1" fmla="*/ 1419225 h 1419225"/>
              <a:gd name="connsiteX2" fmla="*/ 1450975 w 1450975"/>
              <a:gd name="connsiteY2" fmla="*/ 1419225 h 1419225"/>
              <a:gd name="connsiteX3" fmla="*/ 0 w 1450975"/>
              <a:gd name="connsiteY3" fmla="*/ 0 h 1419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50975" h="1419225">
                <a:moveTo>
                  <a:pt x="0" y="0"/>
                </a:moveTo>
                <a:lnTo>
                  <a:pt x="0" y="1419225"/>
                </a:lnTo>
                <a:lnTo>
                  <a:pt x="1450975" y="1419225"/>
                </a:lnTo>
                <a:lnTo>
                  <a:pt x="0" y="0"/>
                </a:lnTo>
                <a:close/>
              </a:path>
            </a:pathLst>
          </a:custGeom>
          <a:pattFill prst="narVert">
            <a:fgClr>
              <a:srgbClr val="258812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55" name="Vrije vorm: vorm 54">
            <a:extLst>
              <a:ext uri="{FF2B5EF4-FFF2-40B4-BE49-F238E27FC236}">
                <a16:creationId xmlns:a16="http://schemas.microsoft.com/office/drawing/2014/main" id="{0F46E65F-4095-4E45-BA52-D37F2A32ADF7}"/>
              </a:ext>
            </a:extLst>
          </p:cNvPr>
          <p:cNvSpPr/>
          <p:nvPr/>
        </p:nvSpPr>
        <p:spPr>
          <a:xfrm>
            <a:off x="7795439" y="2578840"/>
            <a:ext cx="2159573" cy="2122844"/>
          </a:xfrm>
          <a:custGeom>
            <a:avLst/>
            <a:gdLst>
              <a:gd name="connsiteX0" fmla="*/ 0 w 1450975"/>
              <a:gd name="connsiteY0" fmla="*/ 0 h 1419225"/>
              <a:gd name="connsiteX1" fmla="*/ 0 w 1450975"/>
              <a:gd name="connsiteY1" fmla="*/ 1419225 h 1419225"/>
              <a:gd name="connsiteX2" fmla="*/ 1450975 w 1450975"/>
              <a:gd name="connsiteY2" fmla="*/ 1419225 h 1419225"/>
              <a:gd name="connsiteX3" fmla="*/ 0 w 1450975"/>
              <a:gd name="connsiteY3" fmla="*/ 0 h 1419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50975" h="1419225">
                <a:moveTo>
                  <a:pt x="0" y="0"/>
                </a:moveTo>
                <a:lnTo>
                  <a:pt x="0" y="1419225"/>
                </a:lnTo>
                <a:lnTo>
                  <a:pt x="1450975" y="1419225"/>
                </a:lnTo>
                <a:lnTo>
                  <a:pt x="0" y="0"/>
                </a:lnTo>
                <a:close/>
              </a:path>
            </a:pathLst>
          </a:custGeom>
          <a:pattFill prst="dkVert">
            <a:fgClr>
              <a:srgbClr val="258812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F6204C1-69E5-4A16-8114-DC34F2C192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5570546" cy="6395289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nl-NL" sz="2000" dirty="0"/>
              <a:t>Monopolist A, streeft naar </a:t>
            </a:r>
            <a:r>
              <a:rPr lang="nl-NL" sz="2000" dirty="0" err="1"/>
              <a:t>TW</a:t>
            </a:r>
            <a:r>
              <a:rPr lang="nl-NL" sz="2000" baseline="-25000" dirty="0" err="1"/>
              <a:t>max</a:t>
            </a:r>
            <a:r>
              <a:rPr lang="nl-NL" sz="2000" dirty="0"/>
              <a:t>: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nl-NL" sz="2000" dirty="0" err="1"/>
              <a:t>Q</a:t>
            </a:r>
            <a:r>
              <a:rPr lang="nl-NL" sz="2000" baseline="-25000" dirty="0" err="1"/>
              <a:t>v</a:t>
            </a:r>
            <a:r>
              <a:rPr lang="nl-NL" sz="2000" dirty="0"/>
              <a:t> = -50P + 500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nl-NL" sz="2000" dirty="0"/>
              <a:t>TVK = 0,005Q</a:t>
            </a:r>
            <a:r>
              <a:rPr lang="nl-NL" sz="2000" baseline="30000" dirty="0"/>
              <a:t>2</a:t>
            </a:r>
            <a:r>
              <a:rPr lang="nl-NL" sz="2000" dirty="0"/>
              <a:t> + 1Q</a:t>
            </a:r>
          </a:p>
          <a:p>
            <a:pPr marL="0" indent="0">
              <a:buNone/>
            </a:pPr>
            <a:r>
              <a:rPr lang="nl-NL" sz="2000" dirty="0"/>
              <a:t>Een ander bedrijf weet zichzelf tot schakel te maken naar de consument. Dit bedrijf trekt de onderhandelingsmacht over de prijs naar zich toe.</a:t>
            </a:r>
          </a:p>
          <a:p>
            <a:pPr marL="457200" indent="-457200">
              <a:buFont typeface="+mj-lt"/>
              <a:buAutoNum type="arabicParenR" startAt="2"/>
            </a:pPr>
            <a:r>
              <a:rPr lang="nl-NL" sz="2200" dirty="0"/>
              <a:t>Bereken welke prijs monopolist A nu zal moeten accepteren.</a:t>
            </a:r>
          </a:p>
          <a:p>
            <a:pPr marL="457200" indent="-457200">
              <a:buFont typeface="+mj-lt"/>
              <a:buAutoNum type="arabicParenR" startAt="2"/>
            </a:pPr>
            <a:endParaRPr lang="nl-NL" sz="2200" dirty="0"/>
          </a:p>
          <a:p>
            <a:pPr marL="457200" indent="-457200">
              <a:buFont typeface="+mj-lt"/>
              <a:buAutoNum type="arabicParenR" startAt="2"/>
            </a:pPr>
            <a:endParaRPr lang="nl-NL" sz="2200" dirty="0"/>
          </a:p>
          <a:p>
            <a:pPr marL="457200" indent="-457200">
              <a:buFont typeface="+mj-lt"/>
              <a:buAutoNum type="arabicParenR" startAt="2"/>
            </a:pPr>
            <a:endParaRPr lang="nl-NL" sz="800" dirty="0"/>
          </a:p>
          <a:p>
            <a:pPr marL="457200" indent="-457200">
              <a:buFont typeface="+mj-lt"/>
              <a:buAutoNum type="arabicParenR" startAt="2"/>
            </a:pPr>
            <a:r>
              <a:rPr lang="nl-NL" sz="2200" dirty="0"/>
              <a:t>Arceer de toename van het totale surplus door de veranderde marktsituatie.</a:t>
            </a:r>
          </a:p>
        </p:txBody>
      </p:sp>
      <p:cxnSp>
        <p:nvCxnSpPr>
          <p:cNvPr id="6" name="Rechte verbindingslijn 5">
            <a:extLst>
              <a:ext uri="{FF2B5EF4-FFF2-40B4-BE49-F238E27FC236}">
                <a16:creationId xmlns:a16="http://schemas.microsoft.com/office/drawing/2014/main" id="{D69B6DE9-A3EF-4F3D-8F36-82CE9AEFD465}"/>
              </a:ext>
            </a:extLst>
          </p:cNvPr>
          <p:cNvCxnSpPr/>
          <p:nvPr/>
        </p:nvCxnSpPr>
        <p:spPr>
          <a:xfrm flipH="1">
            <a:off x="7777481" y="6106581"/>
            <a:ext cx="3636000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7EDE1D32-6E36-4CDE-BB19-60E5D41CD281}"/>
              </a:ext>
            </a:extLst>
          </p:cNvPr>
          <p:cNvCxnSpPr/>
          <p:nvPr/>
        </p:nvCxnSpPr>
        <p:spPr>
          <a:xfrm>
            <a:off x="7795237" y="2578189"/>
            <a:ext cx="3592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972BB159-204C-4BB3-A522-E513EBC4E7A1}"/>
              </a:ext>
            </a:extLst>
          </p:cNvPr>
          <p:cNvCxnSpPr/>
          <p:nvPr/>
        </p:nvCxnSpPr>
        <p:spPr>
          <a:xfrm>
            <a:off x="7795237" y="3283867"/>
            <a:ext cx="3592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FA6E6753-504D-4C45-900C-FD35BD5C532B}"/>
              </a:ext>
            </a:extLst>
          </p:cNvPr>
          <p:cNvCxnSpPr/>
          <p:nvPr/>
        </p:nvCxnSpPr>
        <p:spPr>
          <a:xfrm>
            <a:off x="7795237" y="3989545"/>
            <a:ext cx="3592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B9C20DAE-F74B-4488-8E12-189FCA470EB5}"/>
              </a:ext>
            </a:extLst>
          </p:cNvPr>
          <p:cNvCxnSpPr/>
          <p:nvPr/>
        </p:nvCxnSpPr>
        <p:spPr>
          <a:xfrm>
            <a:off x="7795237" y="4695223"/>
            <a:ext cx="3592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19F01E58-C656-4FBB-B72C-3E1659867C69}"/>
              </a:ext>
            </a:extLst>
          </p:cNvPr>
          <p:cNvCxnSpPr/>
          <p:nvPr/>
        </p:nvCxnSpPr>
        <p:spPr>
          <a:xfrm>
            <a:off x="7795237" y="5400901"/>
            <a:ext cx="3592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54BA1584-72DF-4EAF-8AF6-956341FDE95E}"/>
              </a:ext>
            </a:extLst>
          </p:cNvPr>
          <p:cNvCxnSpPr/>
          <p:nvPr/>
        </p:nvCxnSpPr>
        <p:spPr>
          <a:xfrm>
            <a:off x="8515317" y="2578189"/>
            <a:ext cx="0" cy="352839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>
            <a:extLst>
              <a:ext uri="{FF2B5EF4-FFF2-40B4-BE49-F238E27FC236}">
                <a16:creationId xmlns:a16="http://schemas.microsoft.com/office/drawing/2014/main" id="{9DB311E3-DC15-4492-9147-43138D5C48A5}"/>
              </a:ext>
            </a:extLst>
          </p:cNvPr>
          <p:cNvCxnSpPr/>
          <p:nvPr/>
        </p:nvCxnSpPr>
        <p:spPr>
          <a:xfrm>
            <a:off x="9235397" y="2578189"/>
            <a:ext cx="0" cy="352839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D41A640A-0530-4B05-B09E-713E571DAD38}"/>
              </a:ext>
            </a:extLst>
          </p:cNvPr>
          <p:cNvCxnSpPr/>
          <p:nvPr/>
        </p:nvCxnSpPr>
        <p:spPr>
          <a:xfrm>
            <a:off x="9955477" y="2578189"/>
            <a:ext cx="0" cy="352839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0E223731-BCB5-426E-A9BA-C6EA2F605D6A}"/>
              </a:ext>
            </a:extLst>
          </p:cNvPr>
          <p:cNvCxnSpPr/>
          <p:nvPr/>
        </p:nvCxnSpPr>
        <p:spPr>
          <a:xfrm>
            <a:off x="10675557" y="2578189"/>
            <a:ext cx="0" cy="352839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3A59ADA4-ECD4-4FEF-9A67-5FC25DF13ED6}"/>
              </a:ext>
            </a:extLst>
          </p:cNvPr>
          <p:cNvCxnSpPr/>
          <p:nvPr/>
        </p:nvCxnSpPr>
        <p:spPr>
          <a:xfrm>
            <a:off x="11395637" y="2578189"/>
            <a:ext cx="0" cy="352839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vak 16">
            <a:extLst>
              <a:ext uri="{FF2B5EF4-FFF2-40B4-BE49-F238E27FC236}">
                <a16:creationId xmlns:a16="http://schemas.microsoft.com/office/drawing/2014/main" id="{C99E1F1A-AC11-43AA-BE2D-C0B9B18465A7}"/>
              </a:ext>
            </a:extLst>
          </p:cNvPr>
          <p:cNvSpPr txBox="1"/>
          <p:nvPr/>
        </p:nvSpPr>
        <p:spPr>
          <a:xfrm>
            <a:off x="7490573" y="5251816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2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8D87CB80-F172-41C3-87D1-741EEDE265EE}"/>
              </a:ext>
            </a:extLst>
          </p:cNvPr>
          <p:cNvSpPr txBox="1"/>
          <p:nvPr/>
        </p:nvSpPr>
        <p:spPr>
          <a:xfrm>
            <a:off x="7490573" y="4531736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4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44394D18-B89E-41DD-BF19-DCD73769A9FB}"/>
              </a:ext>
            </a:extLst>
          </p:cNvPr>
          <p:cNvSpPr txBox="1"/>
          <p:nvPr/>
        </p:nvSpPr>
        <p:spPr>
          <a:xfrm>
            <a:off x="7490573" y="3827678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6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F8E50848-569A-456C-ACAF-08B2D8648124}"/>
              </a:ext>
            </a:extLst>
          </p:cNvPr>
          <p:cNvSpPr txBox="1"/>
          <p:nvPr/>
        </p:nvSpPr>
        <p:spPr>
          <a:xfrm>
            <a:off x="7490573" y="3126299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8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988645A7-5EDD-4EA0-82BD-442F39EF28DF}"/>
              </a:ext>
            </a:extLst>
          </p:cNvPr>
          <p:cNvSpPr txBox="1"/>
          <p:nvPr/>
        </p:nvSpPr>
        <p:spPr>
          <a:xfrm>
            <a:off x="7376760" y="2415511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10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822923FA-E21D-4D6C-B929-6C9ED1F9865A}"/>
              </a:ext>
            </a:extLst>
          </p:cNvPr>
          <p:cNvSpPr txBox="1"/>
          <p:nvPr/>
        </p:nvSpPr>
        <p:spPr>
          <a:xfrm>
            <a:off x="8260805" y="611327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100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7716B90B-B649-4B2A-8B0E-CBC268319319}"/>
              </a:ext>
            </a:extLst>
          </p:cNvPr>
          <p:cNvSpPr txBox="1"/>
          <p:nvPr/>
        </p:nvSpPr>
        <p:spPr>
          <a:xfrm>
            <a:off x="8976731" y="611327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200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F5EDFF72-FD6C-41D9-B730-F2BFC6D72505}"/>
              </a:ext>
            </a:extLst>
          </p:cNvPr>
          <p:cNvSpPr txBox="1"/>
          <p:nvPr/>
        </p:nvSpPr>
        <p:spPr>
          <a:xfrm>
            <a:off x="9696811" y="611327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300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5EAEFA29-79EE-4F9B-8F6F-674BE3FE937C}"/>
              </a:ext>
            </a:extLst>
          </p:cNvPr>
          <p:cNvSpPr txBox="1"/>
          <p:nvPr/>
        </p:nvSpPr>
        <p:spPr>
          <a:xfrm>
            <a:off x="10416891" y="611327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400</a:t>
            </a:r>
          </a:p>
        </p:txBody>
      </p:sp>
      <p:cxnSp>
        <p:nvCxnSpPr>
          <p:cNvPr id="26" name="Rechte verbindingslijn 25">
            <a:extLst>
              <a:ext uri="{FF2B5EF4-FFF2-40B4-BE49-F238E27FC236}">
                <a16:creationId xmlns:a16="http://schemas.microsoft.com/office/drawing/2014/main" id="{31207219-6788-4B74-9A25-DF2433F969B7}"/>
              </a:ext>
            </a:extLst>
          </p:cNvPr>
          <p:cNvCxnSpPr/>
          <p:nvPr/>
        </p:nvCxnSpPr>
        <p:spPr>
          <a:xfrm>
            <a:off x="7795237" y="2578189"/>
            <a:ext cx="3600400" cy="3528392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7" name="Tekstvak 26">
            <a:extLst>
              <a:ext uri="{FF2B5EF4-FFF2-40B4-BE49-F238E27FC236}">
                <a16:creationId xmlns:a16="http://schemas.microsoft.com/office/drawing/2014/main" id="{6D0DC700-2F38-4EAA-B7B1-DD073B8AAD64}"/>
              </a:ext>
            </a:extLst>
          </p:cNvPr>
          <p:cNvSpPr txBox="1"/>
          <p:nvPr/>
        </p:nvSpPr>
        <p:spPr>
          <a:xfrm>
            <a:off x="9690204" y="6519446"/>
            <a:ext cx="19111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hoeveelheid × mln.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1720C383-F083-4E04-8839-40F80E1E9077}"/>
              </a:ext>
            </a:extLst>
          </p:cNvPr>
          <p:cNvSpPr txBox="1"/>
          <p:nvPr/>
        </p:nvSpPr>
        <p:spPr>
          <a:xfrm rot="16200000">
            <a:off x="6934894" y="2803492"/>
            <a:ext cx="7612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euro’s</a:t>
            </a:r>
          </a:p>
        </p:txBody>
      </p:sp>
      <p:cxnSp>
        <p:nvCxnSpPr>
          <p:cNvPr id="29" name="Rechte verbindingslijn 28">
            <a:extLst>
              <a:ext uri="{FF2B5EF4-FFF2-40B4-BE49-F238E27FC236}">
                <a16:creationId xmlns:a16="http://schemas.microsoft.com/office/drawing/2014/main" id="{D8D07DB1-573B-45CC-B7CD-AF329F591FCF}"/>
              </a:ext>
            </a:extLst>
          </p:cNvPr>
          <p:cNvCxnSpPr>
            <a:cxnSpLocks/>
            <a:stCxn id="21" idx="3"/>
          </p:cNvCxnSpPr>
          <p:nvPr/>
        </p:nvCxnSpPr>
        <p:spPr>
          <a:xfrm>
            <a:off x="7789052" y="2584788"/>
            <a:ext cx="2051634" cy="3946641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0" name="Rechthoek 29">
            <a:extLst>
              <a:ext uri="{FF2B5EF4-FFF2-40B4-BE49-F238E27FC236}">
                <a16:creationId xmlns:a16="http://schemas.microsoft.com/office/drawing/2014/main" id="{006C3AAA-E541-43CE-BC78-5120A6854FDB}"/>
              </a:ext>
            </a:extLst>
          </p:cNvPr>
          <p:cNvSpPr/>
          <p:nvPr/>
        </p:nvSpPr>
        <p:spPr>
          <a:xfrm>
            <a:off x="9450914" y="5731712"/>
            <a:ext cx="5565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MO</a:t>
            </a:r>
          </a:p>
        </p:txBody>
      </p:sp>
      <p:sp>
        <p:nvSpPr>
          <p:cNvPr id="31" name="Rechthoek 30">
            <a:extLst>
              <a:ext uri="{FF2B5EF4-FFF2-40B4-BE49-F238E27FC236}">
                <a16:creationId xmlns:a16="http://schemas.microsoft.com/office/drawing/2014/main" id="{587561D0-0B21-409F-8C05-C8E8F748AB02}"/>
              </a:ext>
            </a:extLst>
          </p:cNvPr>
          <p:cNvSpPr/>
          <p:nvPr/>
        </p:nvSpPr>
        <p:spPr>
          <a:xfrm>
            <a:off x="11089789" y="5590370"/>
            <a:ext cx="5437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GO</a:t>
            </a: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C34FF8D3-23AF-4206-A018-A8893B850C01}"/>
              </a:ext>
            </a:extLst>
          </p:cNvPr>
          <p:cNvSpPr txBox="1"/>
          <p:nvPr/>
        </p:nvSpPr>
        <p:spPr>
          <a:xfrm>
            <a:off x="11138999" y="611327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dirty="0"/>
              <a:t>500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19516636-6705-4CA1-9504-EBF4D465B28B}"/>
              </a:ext>
            </a:extLst>
          </p:cNvPr>
          <p:cNvSpPr txBox="1"/>
          <p:nvPr/>
        </p:nvSpPr>
        <p:spPr>
          <a:xfrm>
            <a:off x="5411357" y="905691"/>
            <a:ext cx="13692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Prijs in euro’s</a:t>
            </a:r>
            <a:br>
              <a:rPr lang="nl-NL" sz="1400" dirty="0"/>
            </a:br>
            <a:r>
              <a:rPr lang="nl-NL" sz="1400" dirty="0"/>
              <a:t>Q in mln. stuks</a:t>
            </a:r>
          </a:p>
        </p:txBody>
      </p:sp>
      <p:cxnSp>
        <p:nvCxnSpPr>
          <p:cNvPr id="43" name="Rechte verbindingslijn 42">
            <a:extLst>
              <a:ext uri="{FF2B5EF4-FFF2-40B4-BE49-F238E27FC236}">
                <a16:creationId xmlns:a16="http://schemas.microsoft.com/office/drawing/2014/main" id="{BB55240E-5349-4D7C-A049-A8B21F290207}"/>
              </a:ext>
            </a:extLst>
          </p:cNvPr>
          <p:cNvCxnSpPr>
            <a:cxnSpLocks/>
          </p:cNvCxnSpPr>
          <p:nvPr/>
        </p:nvCxnSpPr>
        <p:spPr>
          <a:xfrm flipV="1">
            <a:off x="7802880" y="3988526"/>
            <a:ext cx="3587931" cy="1776548"/>
          </a:xfrm>
          <a:prstGeom prst="line">
            <a:avLst/>
          </a:prstGeom>
          <a:ln w="38100">
            <a:solidFill>
              <a:srgbClr val="1A80B6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4" name="Rechthoek 43">
            <a:extLst>
              <a:ext uri="{FF2B5EF4-FFF2-40B4-BE49-F238E27FC236}">
                <a16:creationId xmlns:a16="http://schemas.microsoft.com/office/drawing/2014/main" id="{2C38CCAE-12B9-429C-944E-C3BF206776C5}"/>
              </a:ext>
            </a:extLst>
          </p:cNvPr>
          <p:cNvSpPr/>
          <p:nvPr/>
        </p:nvSpPr>
        <p:spPr>
          <a:xfrm>
            <a:off x="10966974" y="3683226"/>
            <a:ext cx="49244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600" dirty="0"/>
              <a:t>MK</a:t>
            </a:r>
          </a:p>
        </p:txBody>
      </p:sp>
      <p:sp>
        <p:nvSpPr>
          <p:cNvPr id="45" name="Rechthoek 44">
            <a:extLst>
              <a:ext uri="{FF2B5EF4-FFF2-40B4-BE49-F238E27FC236}">
                <a16:creationId xmlns:a16="http://schemas.microsoft.com/office/drawing/2014/main" id="{25C53E76-743C-4CDB-9D5F-C1A1FB9F12EB}"/>
              </a:ext>
            </a:extLst>
          </p:cNvPr>
          <p:cNvSpPr/>
          <p:nvPr/>
        </p:nvSpPr>
        <p:spPr>
          <a:xfrm>
            <a:off x="8712699" y="6343768"/>
            <a:ext cx="79541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200" b="1" dirty="0">
                <a:solidFill>
                  <a:srgbClr val="C00000"/>
                </a:solidFill>
              </a:rPr>
              <a:t>Q </a:t>
            </a:r>
            <a:r>
              <a:rPr lang="nl-NL" sz="1200" b="1" dirty="0" err="1">
                <a:solidFill>
                  <a:srgbClr val="C00000"/>
                </a:solidFill>
              </a:rPr>
              <a:t>TW</a:t>
            </a:r>
            <a:r>
              <a:rPr lang="nl-NL" sz="1200" b="1" baseline="-25000" dirty="0" err="1">
                <a:solidFill>
                  <a:srgbClr val="C00000"/>
                </a:solidFill>
              </a:rPr>
              <a:t>max</a:t>
            </a:r>
            <a:endParaRPr lang="nl-NL" sz="1200" b="1" dirty="0">
              <a:solidFill>
                <a:srgbClr val="C00000"/>
              </a:solidFill>
            </a:endParaRPr>
          </a:p>
        </p:txBody>
      </p:sp>
      <p:cxnSp>
        <p:nvCxnSpPr>
          <p:cNvPr id="46" name="Rechte verbindingslijn 45">
            <a:extLst>
              <a:ext uri="{FF2B5EF4-FFF2-40B4-BE49-F238E27FC236}">
                <a16:creationId xmlns:a16="http://schemas.microsoft.com/office/drawing/2014/main" id="{16EB3286-0752-4A07-8E50-BF5DADED04B4}"/>
              </a:ext>
            </a:extLst>
          </p:cNvPr>
          <p:cNvCxnSpPr>
            <a:cxnSpLocks/>
          </p:cNvCxnSpPr>
          <p:nvPr/>
        </p:nvCxnSpPr>
        <p:spPr>
          <a:xfrm flipH="1">
            <a:off x="7801737" y="3850705"/>
            <a:ext cx="1260000" cy="46"/>
          </a:xfrm>
          <a:prstGeom prst="line">
            <a:avLst/>
          </a:prstGeom>
          <a:ln w="25400">
            <a:solidFill>
              <a:srgbClr val="C00000"/>
            </a:solidFill>
            <a:prstDash val="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7" name="Rechthoek 46">
            <a:extLst>
              <a:ext uri="{FF2B5EF4-FFF2-40B4-BE49-F238E27FC236}">
                <a16:creationId xmlns:a16="http://schemas.microsoft.com/office/drawing/2014/main" id="{FDCCD39D-8391-4A5F-B7B3-4142644BAC16}"/>
              </a:ext>
            </a:extLst>
          </p:cNvPr>
          <p:cNvSpPr/>
          <p:nvPr/>
        </p:nvSpPr>
        <p:spPr>
          <a:xfrm>
            <a:off x="7033939" y="3655297"/>
            <a:ext cx="77502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200" b="1" dirty="0">
                <a:solidFill>
                  <a:srgbClr val="C00000"/>
                </a:solidFill>
              </a:rPr>
              <a:t>P </a:t>
            </a:r>
            <a:r>
              <a:rPr lang="nl-NL" sz="1200" b="1" dirty="0" err="1">
                <a:solidFill>
                  <a:srgbClr val="C00000"/>
                </a:solidFill>
              </a:rPr>
              <a:t>TW</a:t>
            </a:r>
            <a:r>
              <a:rPr lang="nl-NL" sz="1200" b="1" baseline="-25000" dirty="0" err="1">
                <a:solidFill>
                  <a:srgbClr val="C00000"/>
                </a:solidFill>
              </a:rPr>
              <a:t>max</a:t>
            </a:r>
            <a:endParaRPr lang="nl-NL" sz="1200" b="1" dirty="0">
              <a:solidFill>
                <a:srgbClr val="C00000"/>
              </a:solidFill>
            </a:endParaRPr>
          </a:p>
        </p:txBody>
      </p:sp>
      <p:cxnSp>
        <p:nvCxnSpPr>
          <p:cNvPr id="48" name="Rechte verbindingslijn 47">
            <a:extLst>
              <a:ext uri="{FF2B5EF4-FFF2-40B4-BE49-F238E27FC236}">
                <a16:creationId xmlns:a16="http://schemas.microsoft.com/office/drawing/2014/main" id="{441A154B-C6EF-432C-9465-CA2CFA8984AB}"/>
              </a:ext>
            </a:extLst>
          </p:cNvPr>
          <p:cNvCxnSpPr>
            <a:cxnSpLocks/>
          </p:cNvCxnSpPr>
          <p:nvPr/>
        </p:nvCxnSpPr>
        <p:spPr>
          <a:xfrm flipH="1">
            <a:off x="9069129" y="3851412"/>
            <a:ext cx="3998" cy="2232000"/>
          </a:xfrm>
          <a:prstGeom prst="line">
            <a:avLst/>
          </a:prstGeom>
          <a:ln w="22225">
            <a:solidFill>
              <a:srgbClr val="C0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Rechte verbindingslijn 49">
            <a:extLst>
              <a:ext uri="{FF2B5EF4-FFF2-40B4-BE49-F238E27FC236}">
                <a16:creationId xmlns:a16="http://schemas.microsoft.com/office/drawing/2014/main" id="{76155169-B1FE-4C54-8588-E4499AB98BBA}"/>
              </a:ext>
            </a:extLst>
          </p:cNvPr>
          <p:cNvCxnSpPr>
            <a:cxnSpLocks/>
          </p:cNvCxnSpPr>
          <p:nvPr/>
        </p:nvCxnSpPr>
        <p:spPr>
          <a:xfrm flipH="1">
            <a:off x="7808786" y="4704597"/>
            <a:ext cx="2052000" cy="46"/>
          </a:xfrm>
          <a:prstGeom prst="line">
            <a:avLst/>
          </a:prstGeom>
          <a:ln w="25400">
            <a:solidFill>
              <a:srgbClr val="258812"/>
            </a:solidFill>
            <a:prstDash val="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1" name="Rechte verbindingslijn 50">
            <a:extLst>
              <a:ext uri="{FF2B5EF4-FFF2-40B4-BE49-F238E27FC236}">
                <a16:creationId xmlns:a16="http://schemas.microsoft.com/office/drawing/2014/main" id="{ACECD4D7-61E3-4943-AAE9-CD62072B8188}"/>
              </a:ext>
            </a:extLst>
          </p:cNvPr>
          <p:cNvCxnSpPr>
            <a:cxnSpLocks/>
          </p:cNvCxnSpPr>
          <p:nvPr/>
        </p:nvCxnSpPr>
        <p:spPr>
          <a:xfrm flipH="1">
            <a:off x="9946189" y="4705304"/>
            <a:ext cx="3998" cy="1368000"/>
          </a:xfrm>
          <a:prstGeom prst="line">
            <a:avLst/>
          </a:prstGeom>
          <a:ln w="22225">
            <a:solidFill>
              <a:srgbClr val="258812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Rechthoek 52">
            <a:extLst>
              <a:ext uri="{FF2B5EF4-FFF2-40B4-BE49-F238E27FC236}">
                <a16:creationId xmlns:a16="http://schemas.microsoft.com/office/drawing/2014/main" id="{7C47F4DD-A0EE-464E-AECA-403ABBC65C36}"/>
              </a:ext>
            </a:extLst>
          </p:cNvPr>
          <p:cNvSpPr/>
          <p:nvPr/>
        </p:nvSpPr>
        <p:spPr>
          <a:xfrm>
            <a:off x="1460938" y="3464853"/>
            <a:ext cx="5570546" cy="1066883"/>
          </a:xfrm>
          <a:prstGeom prst="rect">
            <a:avLst/>
          </a:prstGeom>
          <a:solidFill>
            <a:srgbClr val="258812"/>
          </a:solidFill>
          <a:ln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nl-NL" dirty="0"/>
              <a:t>&gt;&gt; Bereken GO = MK</a:t>
            </a:r>
          </a:p>
          <a:p>
            <a:r>
              <a:rPr lang="nl-NL" dirty="0"/>
              <a:t>	Q = 300</a:t>
            </a:r>
          </a:p>
          <a:p>
            <a:r>
              <a:rPr lang="nl-NL" dirty="0"/>
              <a:t>	P = 4</a:t>
            </a:r>
          </a:p>
        </p:txBody>
      </p:sp>
      <p:cxnSp>
        <p:nvCxnSpPr>
          <p:cNvPr id="5" name="Rechte verbindingslijn 4">
            <a:extLst>
              <a:ext uri="{FF2B5EF4-FFF2-40B4-BE49-F238E27FC236}">
                <a16:creationId xmlns:a16="http://schemas.microsoft.com/office/drawing/2014/main" id="{DDCAC9E7-5040-44FA-965A-F88E33761699}"/>
              </a:ext>
            </a:extLst>
          </p:cNvPr>
          <p:cNvCxnSpPr/>
          <p:nvPr/>
        </p:nvCxnSpPr>
        <p:spPr>
          <a:xfrm>
            <a:off x="7795237" y="2578189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4" name="Rechthoek 53">
            <a:extLst>
              <a:ext uri="{FF2B5EF4-FFF2-40B4-BE49-F238E27FC236}">
                <a16:creationId xmlns:a16="http://schemas.microsoft.com/office/drawing/2014/main" id="{0F7F04D0-DBE2-49C6-956C-9E4A7F623CE3}"/>
              </a:ext>
            </a:extLst>
          </p:cNvPr>
          <p:cNvSpPr/>
          <p:nvPr/>
        </p:nvSpPr>
        <p:spPr>
          <a:xfrm>
            <a:off x="1468330" y="5602245"/>
            <a:ext cx="5570546" cy="1066883"/>
          </a:xfrm>
          <a:prstGeom prst="rect">
            <a:avLst/>
          </a:prstGeom>
          <a:solidFill>
            <a:srgbClr val="258812"/>
          </a:solidFill>
          <a:ln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nl-NL" dirty="0"/>
              <a:t>&gt;&gt; Verschil surplus: vergelijk oud - nieuw</a:t>
            </a:r>
          </a:p>
        </p:txBody>
      </p:sp>
      <p:sp>
        <p:nvSpPr>
          <p:cNvPr id="35" name="Vrije vorm: vorm 34">
            <a:extLst>
              <a:ext uri="{FF2B5EF4-FFF2-40B4-BE49-F238E27FC236}">
                <a16:creationId xmlns:a16="http://schemas.microsoft.com/office/drawing/2014/main" id="{AA2041E0-845C-45BC-B42C-F53572E44C03}"/>
              </a:ext>
            </a:extLst>
          </p:cNvPr>
          <p:cNvSpPr/>
          <p:nvPr/>
        </p:nvSpPr>
        <p:spPr>
          <a:xfrm>
            <a:off x="9080500" y="3829050"/>
            <a:ext cx="874512" cy="1308100"/>
          </a:xfrm>
          <a:custGeom>
            <a:avLst/>
            <a:gdLst>
              <a:gd name="connsiteX0" fmla="*/ 0 w 876300"/>
              <a:gd name="connsiteY0" fmla="*/ 0 h 1308100"/>
              <a:gd name="connsiteX1" fmla="*/ 0 w 876300"/>
              <a:gd name="connsiteY1" fmla="*/ 1308100 h 1308100"/>
              <a:gd name="connsiteX2" fmla="*/ 876300 w 876300"/>
              <a:gd name="connsiteY2" fmla="*/ 876300 h 1308100"/>
              <a:gd name="connsiteX3" fmla="*/ 0 w 876300"/>
              <a:gd name="connsiteY3" fmla="*/ 0 h 1308100"/>
              <a:gd name="connsiteX0" fmla="*/ 0 w 889000"/>
              <a:gd name="connsiteY0" fmla="*/ 0 h 1308100"/>
              <a:gd name="connsiteX1" fmla="*/ 0 w 889000"/>
              <a:gd name="connsiteY1" fmla="*/ 1308100 h 1308100"/>
              <a:gd name="connsiteX2" fmla="*/ 889000 w 889000"/>
              <a:gd name="connsiteY2" fmla="*/ 863600 h 1308100"/>
              <a:gd name="connsiteX3" fmla="*/ 0 w 889000"/>
              <a:gd name="connsiteY3" fmla="*/ 0 h 1308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9000" h="1308100">
                <a:moveTo>
                  <a:pt x="0" y="0"/>
                </a:moveTo>
                <a:lnTo>
                  <a:pt x="0" y="1308100"/>
                </a:lnTo>
                <a:lnTo>
                  <a:pt x="889000" y="863600"/>
                </a:lnTo>
                <a:lnTo>
                  <a:pt x="0" y="0"/>
                </a:lnTo>
                <a:close/>
              </a:path>
            </a:pathLst>
          </a:cu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9" name="Ovaal 48">
            <a:extLst>
              <a:ext uri="{FF2B5EF4-FFF2-40B4-BE49-F238E27FC236}">
                <a16:creationId xmlns:a16="http://schemas.microsoft.com/office/drawing/2014/main" id="{BF51B85E-5A31-42FD-B87A-A64D501694D4}"/>
              </a:ext>
            </a:extLst>
          </p:cNvPr>
          <p:cNvSpPr/>
          <p:nvPr/>
        </p:nvSpPr>
        <p:spPr>
          <a:xfrm>
            <a:off x="9014925" y="3785839"/>
            <a:ext cx="108000" cy="1080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5-puntige ster 58">
            <a:extLst>
              <a:ext uri="{FF2B5EF4-FFF2-40B4-BE49-F238E27FC236}">
                <a16:creationId xmlns:a16="http://schemas.microsoft.com/office/drawing/2014/main" id="{71559C00-A8D1-4210-8ADE-4E75891C3F63}"/>
              </a:ext>
            </a:extLst>
          </p:cNvPr>
          <p:cNvSpPr/>
          <p:nvPr/>
        </p:nvSpPr>
        <p:spPr>
          <a:xfrm>
            <a:off x="8926998" y="4948498"/>
            <a:ext cx="308398" cy="281649"/>
          </a:xfrm>
          <a:prstGeom prst="star5">
            <a:avLst/>
          </a:prstGeom>
          <a:solidFill>
            <a:srgbClr val="C00000">
              <a:alpha val="8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52" name="Ovaal 51">
            <a:extLst>
              <a:ext uri="{FF2B5EF4-FFF2-40B4-BE49-F238E27FC236}">
                <a16:creationId xmlns:a16="http://schemas.microsoft.com/office/drawing/2014/main" id="{0D55C569-BBCA-4478-860E-F34FD35B781E}"/>
              </a:ext>
            </a:extLst>
          </p:cNvPr>
          <p:cNvSpPr/>
          <p:nvPr/>
        </p:nvSpPr>
        <p:spPr>
          <a:xfrm>
            <a:off x="9891985" y="4639731"/>
            <a:ext cx="108000" cy="108000"/>
          </a:xfrm>
          <a:prstGeom prst="ellipse">
            <a:avLst/>
          </a:prstGeom>
          <a:solidFill>
            <a:srgbClr val="258812"/>
          </a:solidFill>
          <a:ln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7649848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7037E-7 L 0.07031 -0.05857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16" y="-29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7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75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17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75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2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5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0" dur="indefinite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3" dur="indefinite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7" presetClass="emph" presetSubtype="2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AEB24"/>
                                      </p:to>
                                    </p:animClr>
                                    <p:set>
                                      <p:cBhvr>
                                        <p:cTn id="8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4" grpId="0" animBg="1"/>
      <p:bldP spid="34" grpId="1" animBg="1"/>
      <p:bldP spid="4" grpId="0" animBg="1"/>
      <p:bldP spid="4" grpId="1" animBg="1"/>
      <p:bldP spid="55" grpId="0" animBg="1"/>
      <p:bldP spid="55" grpId="1" animBg="1"/>
      <p:bldP spid="53" grpId="0" animBg="1"/>
      <p:bldP spid="54" grpId="0" animBg="1"/>
      <p:bldP spid="35" grpId="0" animBg="1"/>
      <p:bldP spid="37" grpId="0" animBg="1"/>
      <p:bldP spid="5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165856"/>
      </p:ext>
    </p:extLst>
  </p:cSld>
  <p:clrMapOvr>
    <a:masterClrMapping/>
  </p:clrMapOvr>
  <p:transition spd="slow">
    <p:blinds/>
  </p:transition>
</p:sld>
</file>

<file path=ppt/theme/theme1.xml><?xml version="1.0" encoding="utf-8"?>
<a:theme xmlns:a="http://schemas.openxmlformats.org/drawingml/2006/main" name="economielokaal vwoNieuw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onomielokaal vwoNieuw" id="{DD6ED018-B08A-44C1-9C82-25FF8C0A5232}" vid="{99E64DD1-B0F0-4953-8DDC-BB04212A106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Economielokaal vwo</Template>
  <TotalTime>320</TotalTime>
  <Words>550</Words>
  <Application>Microsoft Office PowerPoint</Application>
  <PresentationFormat>Breedbeeld</PresentationFormat>
  <Paragraphs>167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9" baseType="lpstr">
      <vt:lpstr>Arial</vt:lpstr>
      <vt:lpstr>economielokaal vwoNieuw</vt:lpstr>
      <vt:lpstr>Bilateraal monopolie</vt:lpstr>
      <vt:lpstr>Herhaling monopolist</vt:lpstr>
      <vt:lpstr>Surplus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Paul Bloemers</dc:creator>
  <cp:lastModifiedBy>Paul Bloemers</cp:lastModifiedBy>
  <cp:revision>1</cp:revision>
  <dcterms:created xsi:type="dcterms:W3CDTF">2021-09-29T05:40:11Z</dcterms:created>
  <dcterms:modified xsi:type="dcterms:W3CDTF">2021-12-19T09:46:40Z</dcterms:modified>
</cp:coreProperties>
</file>